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7" r:id="rId8"/>
    <p:sldId id="263" r:id="rId9"/>
    <p:sldId id="266" r:id="rId10"/>
    <p:sldId id="268" r:id="rId11"/>
    <p:sldId id="265" r:id="rId12"/>
    <p:sldId id="264" r:id="rId13"/>
    <p:sldId id="269" r:id="rId14"/>
    <p:sldId id="270" r:id="rId15"/>
    <p:sldId id="271" r:id="rId16"/>
    <p:sldId id="272" r:id="rId17"/>
    <p:sldId id="273" r:id="rId18"/>
    <p:sldId id="274" r:id="rId19"/>
    <p:sldId id="275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B93D664-AD2E-48F4-8162-51ABE22E54BE}" v="66" dt="2021-04-05T01:56:13.19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12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1" descr="Tag=AccentColor&#10;Flavor=Light&#10;Target=Fill">
            <a:extLst>
              <a:ext uri="{FF2B5EF4-FFF2-40B4-BE49-F238E27FC236}">
                <a16:creationId xmlns:a16="http://schemas.microsoft.com/office/drawing/2014/main" id="{0D57E7FA-E8FC-45AC-868F-CDC8144939D6}"/>
              </a:ext>
            </a:extLst>
          </p:cNvPr>
          <p:cNvSpPr/>
          <p:nvPr/>
        </p:nvSpPr>
        <p:spPr>
          <a:xfrm rot="10800000" flipV="1">
            <a:off x="2599854" y="527562"/>
            <a:ext cx="6992292" cy="5102484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7094A5-EB6F-441D-88F8-CD7A30C847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8760" y="1591056"/>
            <a:ext cx="5705856" cy="3264408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7CE1E3-3929-42A6-81B7-056BD88EF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28616"/>
            <a:ext cx="5705856" cy="996696"/>
          </a:xfrm>
        </p:spPr>
        <p:txBody>
          <a:bodyPr/>
          <a:lstStyle>
            <a:lvl1pPr marL="0" indent="0" algn="l">
              <a:buNone/>
              <a:defRPr sz="2400" cap="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E951E3-0794-422C-AF76-0AD4A7FB1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4EBFA8-0291-4D77-A9D9-B17FC2382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7AC4D4-C4EE-4624-A329-C608A1D5A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3316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aphic 1" descr="Tag=AccentColor&#10;Flavor=Light&#10;Target=Fill">
            <a:extLst>
              <a:ext uri="{FF2B5EF4-FFF2-40B4-BE49-F238E27FC236}">
                <a16:creationId xmlns:a16="http://schemas.microsoft.com/office/drawing/2014/main" id="{0EE21C0F-70D8-4F3C-9392-07559C90EE6E}"/>
              </a:ext>
            </a:extLst>
          </p:cNvPr>
          <p:cNvSpPr/>
          <p:nvPr/>
        </p:nvSpPr>
        <p:spPr>
          <a:xfrm rot="10800000" flipH="1" flipV="1">
            <a:off x="684965" y="1332237"/>
            <a:ext cx="5263732" cy="3841102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B1DFE-8154-440D-93CF-FEF7860E8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9032" y="2523744"/>
            <a:ext cx="3831336" cy="1453896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D9D1F5-05CC-48F3-A314-315EF17030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711696" y="640079"/>
            <a:ext cx="4837176" cy="556869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1807DE-1178-4BBB-89D8-9046239C2D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55064" y="4087368"/>
            <a:ext cx="3319272" cy="649224"/>
          </a:xfrm>
        </p:spPr>
        <p:txBody>
          <a:bodyPr>
            <a:noAutofit/>
          </a:bodyPr>
          <a:lstStyle>
            <a:lvl1pPr marL="0" indent="0" algn="ctr">
              <a:buNone/>
              <a:defRPr sz="2000" cap="all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48EA59-A1BC-48B7-9495-6D5C6035B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F85A72-B50F-440E-AAD3-53C099F6D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C2D00B-4207-4720-8C68-605CAFDD5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3047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C888B-58B8-4428-8B1D-4E26FC5DD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14F67B-D516-42FA-A2CA-2DCD37CFE8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2BA5FF-4919-4FF8-9C04-06CE156B7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EDA970-128E-4150-8E5A-A1B056E83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EC6CD1-EE5E-42EF-B76D-BB803BA6A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6637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0C2A1B-34CA-4877-9435-D77DF32575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255E5E-4A81-44CC-8D99-F56E625D46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CEECF-A221-4ECC-AD9C-E197D516D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8F41AE-0DDE-49ED-9F0C-E0E16F599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B47FB7-77F0-4C43-B81E-D04B31C95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311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 descr="Tag=AccentColor&#10;Flavor=Light&#10;Target=Fill">
            <a:extLst>
              <a:ext uri="{FF2B5EF4-FFF2-40B4-BE49-F238E27FC236}">
                <a16:creationId xmlns:a16="http://schemas.microsoft.com/office/drawing/2014/main" id="{13B7BB51-92B8-4089-8DAB-1202A4D1C6A3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1051560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BAE770-8363-44CD-8A22-AB26C5C53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3428F0-E5C2-42A1-AB2F-1A19FFAD1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3602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9" descr="Tag=AccentColor&#10;Flavor=Light&#10;Target=Fill">
            <a:extLst>
              <a:ext uri="{FF2B5EF4-FFF2-40B4-BE49-F238E27FC236}">
                <a16:creationId xmlns:a16="http://schemas.microsoft.com/office/drawing/2014/main" id="{DB2CE8D6-5B4E-4EBE-9ED5-A1DA7E2A5CDA}"/>
              </a:ext>
            </a:extLst>
          </p:cNvPr>
          <p:cNvSpPr/>
          <p:nvPr/>
        </p:nvSpPr>
        <p:spPr>
          <a:xfrm>
            <a:off x="7209816" y="0"/>
            <a:ext cx="4143984" cy="5747660"/>
          </a:xfrm>
          <a:custGeom>
            <a:avLst/>
            <a:gdLst>
              <a:gd name="connsiteX0" fmla="*/ 0 w 3843750"/>
              <a:gd name="connsiteY0" fmla="*/ 346 h 5956080"/>
              <a:gd name="connsiteX1" fmla="*/ 72373 w 3843750"/>
              <a:gd name="connsiteY1" fmla="*/ 2447534 h 5956080"/>
              <a:gd name="connsiteX2" fmla="*/ 145093 w 3843750"/>
              <a:gd name="connsiteY2" fmla="*/ 3878724 h 5956080"/>
              <a:gd name="connsiteX3" fmla="*/ 237897 w 3843750"/>
              <a:gd name="connsiteY3" fmla="*/ 4208041 h 5956080"/>
              <a:gd name="connsiteX4" fmla="*/ 281875 w 3843750"/>
              <a:gd name="connsiteY4" fmla="*/ 4677601 h 5956080"/>
              <a:gd name="connsiteX5" fmla="*/ 360135 w 3843750"/>
              <a:gd name="connsiteY5" fmla="*/ 5287407 h 5956080"/>
              <a:gd name="connsiteX6" fmla="*/ 414155 w 3843750"/>
              <a:gd name="connsiteY6" fmla="*/ 5817914 h 5956080"/>
              <a:gd name="connsiteX7" fmla="*/ 681487 w 3843750"/>
              <a:gd name="connsiteY7" fmla="*/ 5914873 h 5956080"/>
              <a:gd name="connsiteX8" fmla="*/ 892373 w 3843750"/>
              <a:gd name="connsiteY8" fmla="*/ 5605295 h 5956080"/>
              <a:gd name="connsiteX9" fmla="*/ 1027770 w 3843750"/>
              <a:gd name="connsiteY9" fmla="*/ 5804063 h 5956080"/>
              <a:gd name="connsiteX10" fmla="*/ 1200566 w 3843750"/>
              <a:gd name="connsiteY10" fmla="*/ 5527036 h 5956080"/>
              <a:gd name="connsiteX11" fmla="*/ 1348083 w 3843750"/>
              <a:gd name="connsiteY11" fmla="*/ 5363590 h 5956080"/>
              <a:gd name="connsiteX12" fmla="*/ 1425997 w 3843750"/>
              <a:gd name="connsiteY12" fmla="*/ 4800532 h 5956080"/>
              <a:gd name="connsiteX13" fmla="*/ 1517416 w 3843750"/>
              <a:gd name="connsiteY13" fmla="*/ 4640549 h 5956080"/>
              <a:gd name="connsiteX14" fmla="*/ 1569705 w 3843750"/>
              <a:gd name="connsiteY14" fmla="*/ 4803995 h 5956080"/>
              <a:gd name="connsiteX15" fmla="*/ 1530921 w 3843750"/>
              <a:gd name="connsiteY15" fmla="*/ 5433885 h 5956080"/>
              <a:gd name="connsiteX16" fmla="*/ 1614721 w 3843750"/>
              <a:gd name="connsiteY16" fmla="*/ 5319957 h 5956080"/>
              <a:gd name="connsiteX17" fmla="*/ 1800676 w 3843750"/>
              <a:gd name="connsiteY17" fmla="*/ 4608691 h 5956080"/>
              <a:gd name="connsiteX18" fmla="*/ 1918759 w 3843750"/>
              <a:gd name="connsiteY18" fmla="*/ 4486799 h 5956080"/>
              <a:gd name="connsiteX19" fmla="*/ 2009139 w 3843750"/>
              <a:gd name="connsiteY19" fmla="*/ 4715000 h 5956080"/>
              <a:gd name="connsiteX20" fmla="*/ 2135532 w 3843750"/>
              <a:gd name="connsiteY20" fmla="*/ 5321689 h 5956080"/>
              <a:gd name="connsiteX21" fmla="*/ 2209291 w 3843750"/>
              <a:gd name="connsiteY21" fmla="*/ 5028733 h 5956080"/>
              <a:gd name="connsiteX22" fmla="*/ 2501208 w 3843750"/>
              <a:gd name="connsiteY22" fmla="*/ 4457711 h 5956080"/>
              <a:gd name="connsiteX23" fmla="*/ 2695127 w 3843750"/>
              <a:gd name="connsiteY23" fmla="*/ 4973674 h 5956080"/>
              <a:gd name="connsiteX24" fmla="*/ 2825329 w 3843750"/>
              <a:gd name="connsiteY24" fmla="*/ 4563328 h 5956080"/>
              <a:gd name="connsiteX25" fmla="*/ 2904628 w 3843750"/>
              <a:gd name="connsiteY25" fmla="*/ 4466368 h 5956080"/>
              <a:gd name="connsiteX26" fmla="*/ 2922635 w 3843750"/>
              <a:gd name="connsiteY26" fmla="*/ 4519696 h 5956080"/>
              <a:gd name="connsiteX27" fmla="*/ 3089544 w 3843750"/>
              <a:gd name="connsiteY27" fmla="*/ 3606545 h 5956080"/>
              <a:gd name="connsiteX28" fmla="*/ 3150490 w 3843750"/>
              <a:gd name="connsiteY28" fmla="*/ 3989882 h 5956080"/>
              <a:gd name="connsiteX29" fmla="*/ 3755448 w 3843750"/>
              <a:gd name="connsiteY29" fmla="*/ 1538193 h 5956080"/>
              <a:gd name="connsiteX30" fmla="*/ 3850330 w 3843750"/>
              <a:gd name="connsiteY30" fmla="*/ 0 h 5956080"/>
              <a:gd name="connsiteX31" fmla="*/ 0 w 3843750"/>
              <a:gd name="connsiteY31" fmla="*/ 0 h 5956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843750" h="5956080">
                <a:moveTo>
                  <a:pt x="0" y="346"/>
                </a:moveTo>
                <a:cubicBezTo>
                  <a:pt x="12120" y="1234155"/>
                  <a:pt x="72720" y="2447534"/>
                  <a:pt x="72373" y="2447534"/>
                </a:cubicBezTo>
                <a:cubicBezTo>
                  <a:pt x="72720" y="2449265"/>
                  <a:pt x="114274" y="3641520"/>
                  <a:pt x="145093" y="3878724"/>
                </a:cubicBezTo>
                <a:cubicBezTo>
                  <a:pt x="176258" y="4119392"/>
                  <a:pt x="210194" y="3969797"/>
                  <a:pt x="237897" y="4208041"/>
                </a:cubicBezTo>
                <a:cubicBezTo>
                  <a:pt x="250017" y="4367677"/>
                  <a:pt x="237204" y="4527661"/>
                  <a:pt x="281875" y="4677601"/>
                </a:cubicBezTo>
                <a:cubicBezTo>
                  <a:pt x="278758" y="4908226"/>
                  <a:pt x="338319" y="5059552"/>
                  <a:pt x="360135" y="5287407"/>
                </a:cubicBezTo>
                <a:cubicBezTo>
                  <a:pt x="370177" y="5468860"/>
                  <a:pt x="348015" y="5649274"/>
                  <a:pt x="414155" y="5817914"/>
                </a:cubicBezTo>
                <a:cubicBezTo>
                  <a:pt x="467137" y="5947770"/>
                  <a:pt x="534662" y="6049578"/>
                  <a:pt x="681487" y="5914873"/>
                </a:cubicBezTo>
                <a:cubicBezTo>
                  <a:pt x="680448" y="5747964"/>
                  <a:pt x="925963" y="5772897"/>
                  <a:pt x="892373" y="5605295"/>
                </a:cubicBezTo>
                <a:cubicBezTo>
                  <a:pt x="1003184" y="5641309"/>
                  <a:pt x="945009" y="5759046"/>
                  <a:pt x="1027770" y="5804063"/>
                </a:cubicBezTo>
                <a:cubicBezTo>
                  <a:pt x="1099105" y="5719915"/>
                  <a:pt x="1051664" y="5551968"/>
                  <a:pt x="1200566" y="5527036"/>
                </a:cubicBezTo>
                <a:cubicBezTo>
                  <a:pt x="1352931" y="5564088"/>
                  <a:pt x="1336655" y="5453970"/>
                  <a:pt x="1348083" y="5363590"/>
                </a:cubicBezTo>
                <a:cubicBezTo>
                  <a:pt x="1370938" y="5149586"/>
                  <a:pt x="1389291" y="5009687"/>
                  <a:pt x="1425997" y="4800532"/>
                </a:cubicBezTo>
                <a:cubicBezTo>
                  <a:pt x="1436385" y="4748243"/>
                  <a:pt x="1415608" y="4628775"/>
                  <a:pt x="1517416" y="4640549"/>
                </a:cubicBezTo>
                <a:cubicBezTo>
                  <a:pt x="1596022" y="4651976"/>
                  <a:pt x="1566242" y="4746512"/>
                  <a:pt x="1569705" y="4803995"/>
                </a:cubicBezTo>
                <a:cubicBezTo>
                  <a:pt x="1600177" y="5128809"/>
                  <a:pt x="1532998" y="5109763"/>
                  <a:pt x="1530921" y="5433885"/>
                </a:cubicBezTo>
                <a:cubicBezTo>
                  <a:pt x="1530574" y="5446697"/>
                  <a:pt x="1580786" y="5458125"/>
                  <a:pt x="1614721" y="5319957"/>
                </a:cubicBezTo>
                <a:cubicBezTo>
                  <a:pt x="1681208" y="5047432"/>
                  <a:pt x="1760507" y="4832736"/>
                  <a:pt x="1800676" y="4608691"/>
                </a:cubicBezTo>
                <a:cubicBezTo>
                  <a:pt x="1848463" y="4656824"/>
                  <a:pt x="1889671" y="4439704"/>
                  <a:pt x="1918759" y="4486799"/>
                </a:cubicBezTo>
                <a:cubicBezTo>
                  <a:pt x="1932264" y="4566098"/>
                  <a:pt x="1956503" y="4642626"/>
                  <a:pt x="2009139" y="4715000"/>
                </a:cubicBezTo>
                <a:cubicBezTo>
                  <a:pt x="2054502" y="4933851"/>
                  <a:pt x="2004983" y="5137812"/>
                  <a:pt x="2135532" y="5321689"/>
                </a:cubicBezTo>
                <a:cubicBezTo>
                  <a:pt x="2135532" y="5321689"/>
                  <a:pt x="2137610" y="5265245"/>
                  <a:pt x="2209291" y="5028733"/>
                </a:cubicBezTo>
                <a:cubicBezTo>
                  <a:pt x="2267120" y="4838277"/>
                  <a:pt x="2341225" y="4936622"/>
                  <a:pt x="2501208" y="4457711"/>
                </a:cubicBezTo>
                <a:cubicBezTo>
                  <a:pt x="2545186" y="4641934"/>
                  <a:pt x="2446495" y="4877753"/>
                  <a:pt x="2695127" y="4973674"/>
                </a:cubicBezTo>
                <a:cubicBezTo>
                  <a:pt x="2743260" y="4833775"/>
                  <a:pt x="2706208" y="4662365"/>
                  <a:pt x="2825329" y="4563328"/>
                </a:cubicBezTo>
                <a:cubicBezTo>
                  <a:pt x="2859958" y="4534586"/>
                  <a:pt x="2884890" y="4501689"/>
                  <a:pt x="2904628" y="4466368"/>
                </a:cubicBezTo>
                <a:cubicBezTo>
                  <a:pt x="2910515" y="4484375"/>
                  <a:pt x="2916749" y="4503074"/>
                  <a:pt x="2922635" y="4519696"/>
                </a:cubicBezTo>
                <a:cubicBezTo>
                  <a:pt x="2946529" y="4491647"/>
                  <a:pt x="3082618" y="3784882"/>
                  <a:pt x="3089544" y="3606545"/>
                </a:cubicBezTo>
                <a:cubicBezTo>
                  <a:pt x="3124172" y="3733285"/>
                  <a:pt x="3150490" y="3989882"/>
                  <a:pt x="3150490" y="3989882"/>
                </a:cubicBezTo>
                <a:cubicBezTo>
                  <a:pt x="3150490" y="3989882"/>
                  <a:pt x="3300085" y="3936900"/>
                  <a:pt x="3755448" y="1538193"/>
                </a:cubicBezTo>
                <a:cubicBezTo>
                  <a:pt x="3791461" y="1348775"/>
                  <a:pt x="3824704" y="697762"/>
                  <a:pt x="3850330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AD5705-B027-4C44-B38A-60296E29E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078991"/>
            <a:ext cx="5266944" cy="3136392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8BBAC4-9088-44CF-BA2D-B8DD24FB5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279392"/>
            <a:ext cx="5266944" cy="1500187"/>
          </a:xfrm>
        </p:spPr>
        <p:txBody>
          <a:bodyPr/>
          <a:lstStyle>
            <a:lvl1pPr marL="0" indent="0">
              <a:buNone/>
              <a:defRPr sz="24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93FB3F-D2A6-4919-B57B-C08861D46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9049E0-6BE5-43FA-A4D4-ACAFC871A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8C28D-1479-4F15-B906-0AEBBCCA8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3273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FD51F360-8860-4FB5-A0A5-773473DD8B39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A77EC9-372A-4ECA-9088-780532AF0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882CE-1B27-414A-9B06-AA5D2DB683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397E60-5D92-4530-96D1-FC09AF3C27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9088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4240FE-0C6A-47E9-9B0A-7B3C60877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71AE1B-BB18-4C7E-AA77-3A4D401A5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FA7B1D-FEDD-4E29-A352-29E5F498B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9465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 descr="Tag=AccentColor&#10;Flavor=Light&#10;Target=Fill">
            <a:extLst>
              <a:ext uri="{FF2B5EF4-FFF2-40B4-BE49-F238E27FC236}">
                <a16:creationId xmlns:a16="http://schemas.microsoft.com/office/drawing/2014/main" id="{527D753D-3426-457C-9082-B92894509EC0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4D2B94-0682-4185-BCE3-89AF214A4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65C47E-B85E-4B3E-A669-DEEC7F5DF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24517F-FE8C-49AD-9A52-0F43010526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0C73EC-7117-4DC2-9075-14102F2E28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190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D9A323-865B-4177-8F98-9BA304E022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190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A4E5D6-7075-4584-BD43-D966F0B58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5/4/2021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38B83D-8A05-4F3C-A409-1602C9630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D250E7-8A73-449C-A140-A2A2582D7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6314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raphic 1" descr="Tag=AccentColor&#10;Flavor=Light&#10;Target=Fill">
            <a:extLst>
              <a:ext uri="{FF2B5EF4-FFF2-40B4-BE49-F238E27FC236}">
                <a16:creationId xmlns:a16="http://schemas.microsoft.com/office/drawing/2014/main" id="{AAFBE1F6-FC6D-4C3D-9AC3-97028E6F18C7}"/>
              </a:ext>
            </a:extLst>
          </p:cNvPr>
          <p:cNvSpPr/>
          <p:nvPr/>
        </p:nvSpPr>
        <p:spPr>
          <a:xfrm rot="10800000" flipV="1">
            <a:off x="1969639" y="181596"/>
            <a:ext cx="8252722" cy="6022258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2825A4-268B-4301-8432-F9E9B2661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3784" y="1572768"/>
            <a:ext cx="6501384" cy="4096512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33410F-8A90-47F6-BD39-4AC0E4358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5/4/2021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D819A9-F8DE-4E5C-AFC3-E0105ACD8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E25320-A12F-4F3E-8EC9-11292FF36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4562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5/4/2021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2110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 descr="Mask ID=&#10;Mask position=bottom, center&#10;Mask family= brushstroke, landscape, wide">
            <a:extLst>
              <a:ext uri="{FF2B5EF4-FFF2-40B4-BE49-F238E27FC236}">
                <a16:creationId xmlns:a16="http://schemas.microsoft.com/office/drawing/2014/main" id="{736BF44D-E8DD-45FA-931D-CBCC67D57944}"/>
              </a:ext>
            </a:extLst>
          </p:cNvPr>
          <p:cNvSpPr/>
          <p:nvPr/>
        </p:nvSpPr>
        <p:spPr>
          <a:xfrm>
            <a:off x="1768100" y="-1"/>
            <a:ext cx="10423900" cy="5920155"/>
          </a:xfrm>
          <a:custGeom>
            <a:avLst/>
            <a:gdLst>
              <a:gd name="connsiteX0" fmla="*/ 10423900 w 10423900"/>
              <a:gd name="connsiteY0" fmla="*/ 0 h 5491534"/>
              <a:gd name="connsiteX1" fmla="*/ 3493157 w 10423900"/>
              <a:gd name="connsiteY1" fmla="*/ 0 h 5491534"/>
              <a:gd name="connsiteX2" fmla="*/ 3493018 w 10423900"/>
              <a:gd name="connsiteY2" fmla="*/ 31 h 5491534"/>
              <a:gd name="connsiteX3" fmla="*/ 3245493 w 10423900"/>
              <a:gd name="connsiteY3" fmla="*/ 104839 h 5491534"/>
              <a:gd name="connsiteX4" fmla="*/ 4434802 w 10423900"/>
              <a:gd name="connsiteY4" fmla="*/ 284558 h 5491534"/>
              <a:gd name="connsiteX5" fmla="*/ 4011937 w 10423900"/>
              <a:gd name="connsiteY5" fmla="*/ 395559 h 5491534"/>
              <a:gd name="connsiteX6" fmla="*/ 3573213 w 10423900"/>
              <a:gd name="connsiteY6" fmla="*/ 474847 h 5491534"/>
              <a:gd name="connsiteX7" fmla="*/ 3097489 w 10423900"/>
              <a:gd name="connsiteY7" fmla="*/ 532990 h 5491534"/>
              <a:gd name="connsiteX8" fmla="*/ 2664052 w 10423900"/>
              <a:gd name="connsiteY8" fmla="*/ 649279 h 5491534"/>
              <a:gd name="connsiteX9" fmla="*/ 3795218 w 10423900"/>
              <a:gd name="connsiteY9" fmla="*/ 696852 h 5491534"/>
              <a:gd name="connsiteX10" fmla="*/ 3208492 w 10423900"/>
              <a:gd name="connsiteY10" fmla="*/ 802568 h 5491534"/>
              <a:gd name="connsiteX11" fmla="*/ 2727483 w 10423900"/>
              <a:gd name="connsiteY11" fmla="*/ 939999 h 5491534"/>
              <a:gd name="connsiteX12" fmla="*/ 2389190 w 10423900"/>
              <a:gd name="connsiteY12" fmla="*/ 1003429 h 5491534"/>
              <a:gd name="connsiteX13" fmla="*/ 2029754 w 10423900"/>
              <a:gd name="connsiteY13" fmla="*/ 1019287 h 5491534"/>
              <a:gd name="connsiteX14" fmla="*/ 1945181 w 10423900"/>
              <a:gd name="connsiteY14" fmla="*/ 1119716 h 5491534"/>
              <a:gd name="connsiteX15" fmla="*/ 2056184 w 10423900"/>
              <a:gd name="connsiteY15" fmla="*/ 1225434 h 5491534"/>
              <a:gd name="connsiteX16" fmla="*/ 2225329 w 10423900"/>
              <a:gd name="connsiteY16" fmla="*/ 1236004 h 5491534"/>
              <a:gd name="connsiteX17" fmla="*/ 3234920 w 10423900"/>
              <a:gd name="connsiteY17" fmla="*/ 1262435 h 5491534"/>
              <a:gd name="connsiteX18" fmla="*/ 0 w 10423900"/>
              <a:gd name="connsiteY18" fmla="*/ 1495009 h 5491534"/>
              <a:gd name="connsiteX19" fmla="*/ 438724 w 10423900"/>
              <a:gd name="connsiteY19" fmla="*/ 1637728 h 5491534"/>
              <a:gd name="connsiteX20" fmla="*/ 586726 w 10423900"/>
              <a:gd name="connsiteY20" fmla="*/ 2028877 h 5491534"/>
              <a:gd name="connsiteX21" fmla="*/ 1125878 w 10423900"/>
              <a:gd name="connsiteY21" fmla="*/ 2250882 h 5491534"/>
              <a:gd name="connsiteX22" fmla="*/ 1474744 w 10423900"/>
              <a:gd name="connsiteY22" fmla="*/ 2330169 h 5491534"/>
              <a:gd name="connsiteX23" fmla="*/ 2272901 w 10423900"/>
              <a:gd name="connsiteY23" fmla="*/ 2446458 h 5491534"/>
              <a:gd name="connsiteX24" fmla="*/ 2389190 w 10423900"/>
              <a:gd name="connsiteY24" fmla="*/ 2636747 h 5491534"/>
              <a:gd name="connsiteX25" fmla="*/ 2489621 w 10423900"/>
              <a:gd name="connsiteY25" fmla="*/ 2848179 h 5491534"/>
              <a:gd name="connsiteX26" fmla="*/ 2701053 w 10423900"/>
              <a:gd name="connsiteY26" fmla="*/ 2985611 h 5491534"/>
              <a:gd name="connsiteX27" fmla="*/ 1057165 w 10423900"/>
              <a:gd name="connsiteY27" fmla="*/ 2964468 h 5491534"/>
              <a:gd name="connsiteX28" fmla="*/ 2912485 w 10423900"/>
              <a:gd name="connsiteY28" fmla="*/ 3408477 h 5491534"/>
              <a:gd name="connsiteX29" fmla="*/ 2748626 w 10423900"/>
              <a:gd name="connsiteY29" fmla="*/ 3582909 h 5491534"/>
              <a:gd name="connsiteX30" fmla="*/ 3763503 w 10423900"/>
              <a:gd name="connsiteY30" fmla="*/ 3820771 h 5491534"/>
              <a:gd name="connsiteX31" fmla="*/ 3219063 w 10423900"/>
              <a:gd name="connsiteY31" fmla="*/ 3847199 h 5491534"/>
              <a:gd name="connsiteX32" fmla="*/ 6385269 w 10423900"/>
              <a:gd name="connsiteY32" fmla="*/ 4840933 h 5491534"/>
              <a:gd name="connsiteX33" fmla="*/ 10285854 w 10423900"/>
              <a:gd name="connsiteY33" fmla="*/ 5471118 h 5491534"/>
              <a:gd name="connsiteX34" fmla="*/ 10423900 w 10423900"/>
              <a:gd name="connsiteY34" fmla="*/ 5491534 h 5491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3900" h="5491534">
                <a:moveTo>
                  <a:pt x="10423900" y="0"/>
                </a:moveTo>
                <a:lnTo>
                  <a:pt x="3493157" y="0"/>
                </a:lnTo>
                <a:lnTo>
                  <a:pt x="3493018" y="31"/>
                </a:lnTo>
                <a:cubicBezTo>
                  <a:pt x="3414969" y="12668"/>
                  <a:pt x="3328744" y="21588"/>
                  <a:pt x="3245493" y="104839"/>
                </a:cubicBezTo>
                <a:cubicBezTo>
                  <a:pt x="3668357" y="162984"/>
                  <a:pt x="4075366" y="51981"/>
                  <a:pt x="4434802" y="284558"/>
                </a:cubicBezTo>
                <a:cubicBezTo>
                  <a:pt x="4302656" y="400846"/>
                  <a:pt x="4154654" y="374416"/>
                  <a:pt x="4011937" y="395559"/>
                </a:cubicBezTo>
                <a:cubicBezTo>
                  <a:pt x="3863934" y="416704"/>
                  <a:pt x="3721217" y="453704"/>
                  <a:pt x="3573213" y="474847"/>
                </a:cubicBezTo>
                <a:cubicBezTo>
                  <a:pt x="3414639" y="501275"/>
                  <a:pt x="3256063" y="506562"/>
                  <a:pt x="3097489" y="532990"/>
                </a:cubicBezTo>
                <a:cubicBezTo>
                  <a:pt x="2965345" y="554135"/>
                  <a:pt x="2822627" y="517133"/>
                  <a:pt x="2664052" y="649279"/>
                </a:cubicBezTo>
                <a:cubicBezTo>
                  <a:pt x="3055203" y="744424"/>
                  <a:pt x="3409352" y="601706"/>
                  <a:pt x="3795218" y="696852"/>
                </a:cubicBezTo>
                <a:cubicBezTo>
                  <a:pt x="3567928" y="781425"/>
                  <a:pt x="3382924" y="754995"/>
                  <a:pt x="3208492" y="802568"/>
                </a:cubicBezTo>
                <a:cubicBezTo>
                  <a:pt x="3049916" y="850140"/>
                  <a:pt x="2859627" y="797282"/>
                  <a:pt x="2727483" y="939999"/>
                </a:cubicBezTo>
                <a:cubicBezTo>
                  <a:pt x="2627052" y="1051000"/>
                  <a:pt x="2521336" y="1066858"/>
                  <a:pt x="2389190" y="1003429"/>
                </a:cubicBezTo>
                <a:cubicBezTo>
                  <a:pt x="2272901" y="945284"/>
                  <a:pt x="2146043" y="961142"/>
                  <a:pt x="2029754" y="1019287"/>
                </a:cubicBezTo>
                <a:cubicBezTo>
                  <a:pt x="1987468" y="1040430"/>
                  <a:pt x="1945181" y="1066858"/>
                  <a:pt x="1945181" y="1119716"/>
                </a:cubicBezTo>
                <a:cubicBezTo>
                  <a:pt x="1945181" y="1193719"/>
                  <a:pt x="1998039" y="1214862"/>
                  <a:pt x="2056184" y="1225434"/>
                </a:cubicBezTo>
                <a:cubicBezTo>
                  <a:pt x="2109042" y="1236004"/>
                  <a:pt x="2172471" y="1246577"/>
                  <a:pt x="2225329" y="1236004"/>
                </a:cubicBezTo>
                <a:cubicBezTo>
                  <a:pt x="2563622" y="1177861"/>
                  <a:pt x="2896629" y="1273005"/>
                  <a:pt x="3234920" y="1262435"/>
                </a:cubicBezTo>
                <a:cubicBezTo>
                  <a:pt x="2172471" y="1489724"/>
                  <a:pt x="1099450" y="1415723"/>
                  <a:pt x="0" y="1495009"/>
                </a:cubicBezTo>
                <a:cubicBezTo>
                  <a:pt x="142717" y="1653583"/>
                  <a:pt x="327721" y="1521439"/>
                  <a:pt x="438724" y="1637728"/>
                </a:cubicBezTo>
                <a:cubicBezTo>
                  <a:pt x="333006" y="1880875"/>
                  <a:pt x="375293" y="2013020"/>
                  <a:pt x="586726" y="2028877"/>
                </a:cubicBezTo>
                <a:cubicBezTo>
                  <a:pt x="792873" y="2044734"/>
                  <a:pt x="1014877" y="1960161"/>
                  <a:pt x="1125878" y="2250882"/>
                </a:cubicBezTo>
                <a:cubicBezTo>
                  <a:pt x="1157593" y="2340740"/>
                  <a:pt x="1353170" y="2314312"/>
                  <a:pt x="1474744" y="2330169"/>
                </a:cubicBezTo>
                <a:cubicBezTo>
                  <a:pt x="1739034" y="2367170"/>
                  <a:pt x="2019183" y="2330169"/>
                  <a:pt x="2272901" y="2446458"/>
                </a:cubicBezTo>
                <a:cubicBezTo>
                  <a:pt x="2373332" y="2488744"/>
                  <a:pt x="2442048" y="2520459"/>
                  <a:pt x="2389190" y="2636747"/>
                </a:cubicBezTo>
                <a:cubicBezTo>
                  <a:pt x="2336332" y="2758321"/>
                  <a:pt x="2405048" y="2800607"/>
                  <a:pt x="2489621" y="2848179"/>
                </a:cubicBezTo>
                <a:cubicBezTo>
                  <a:pt x="2553051" y="2885180"/>
                  <a:pt x="2648195" y="2874609"/>
                  <a:pt x="2701053" y="2985611"/>
                </a:cubicBezTo>
                <a:cubicBezTo>
                  <a:pt x="2146043" y="2969753"/>
                  <a:pt x="1606888" y="2879895"/>
                  <a:pt x="1057165" y="2964468"/>
                </a:cubicBezTo>
                <a:cubicBezTo>
                  <a:pt x="1659748" y="3175900"/>
                  <a:pt x="2320474" y="3165328"/>
                  <a:pt x="2912485" y="3408477"/>
                </a:cubicBezTo>
                <a:cubicBezTo>
                  <a:pt x="2891342" y="3493050"/>
                  <a:pt x="2753911" y="3456048"/>
                  <a:pt x="2748626" y="3582909"/>
                </a:cubicBezTo>
                <a:cubicBezTo>
                  <a:pt x="3060489" y="3715055"/>
                  <a:pt x="3435782" y="3625195"/>
                  <a:pt x="3763503" y="3820771"/>
                </a:cubicBezTo>
                <a:cubicBezTo>
                  <a:pt x="3573213" y="3910629"/>
                  <a:pt x="3398782" y="3762626"/>
                  <a:pt x="3219063" y="3847199"/>
                </a:cubicBezTo>
                <a:cubicBezTo>
                  <a:pt x="3277208" y="3974060"/>
                  <a:pt x="5909545" y="4756360"/>
                  <a:pt x="6385269" y="4840933"/>
                </a:cubicBezTo>
                <a:cubicBezTo>
                  <a:pt x="7171204" y="4982659"/>
                  <a:pt x="9157515" y="5302348"/>
                  <a:pt x="10285854" y="5471118"/>
                </a:cubicBezTo>
                <a:lnTo>
                  <a:pt x="10423900" y="5491534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5/4/2021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93282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76C5A8FA-6B61-4934-AF55-C595090CA5DC}"/>
              </a:ext>
            </a:extLst>
          </p:cNvPr>
          <p:cNvSpPr/>
          <p:nvPr/>
        </p:nvSpPr>
        <p:spPr>
          <a:xfrm>
            <a:off x="4726728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6AD042-DE90-4088-8A07-B9A64C2CE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40080"/>
            <a:ext cx="3886200" cy="2953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FFC98-62A0-445A-BEDA-785BE925A1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9168" y="640080"/>
            <a:ext cx="4489704" cy="5596128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4D7827-8489-4EE4-88EE-16685FE6D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776472"/>
            <a:ext cx="3886200" cy="246888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33534F-EA91-4A50-B0F6-10D689E45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20F3F7-8B4B-4015-AA9C-109D05B2F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0B6EE2-78A1-4D01-87BE-A1487FBD2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6434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615C6B-1C98-4B1C-AB4B-1E1898E59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8DFF97-B7FD-47F9-BC7F-DD4B4C5EA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31D22-079E-43E3-86A4-BA12DB888C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04E684-10F4-4CC3-A0B9-F03AA7BE37CF}" type="datetimeFigureOut">
              <a:rPr lang="en-US" smtClean="0"/>
              <a:t>5/4/2021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4C30A2-140B-4A5D-BEEC-C1314AF1F3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71BA8F-7826-496D-91F8-B3ECDF34DA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3307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19" r:id="rId6"/>
    <p:sldLayoutId id="2147483714" r:id="rId7"/>
    <p:sldLayoutId id="2147483715" r:id="rId8"/>
    <p:sldLayoutId id="2147483716" r:id="rId9"/>
    <p:sldLayoutId id="2147483717" r:id="rId10"/>
    <p:sldLayoutId id="2147483718" r:id="rId11"/>
    <p:sldLayoutId id="214748372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i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jpeg"/><Relationship Id="rId4" Type="http://schemas.openxmlformats.org/officeDocument/2006/relationships/image" Target="../media/image39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9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8">
            <a:extLst>
              <a:ext uri="{FF2B5EF4-FFF2-40B4-BE49-F238E27FC236}">
                <a16:creationId xmlns:a16="http://schemas.microsoft.com/office/drawing/2014/main" id="{764E0904-5ABD-4DC7-8562-C38580C953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E77AFA-FF06-4375-BABF-56D3C6A461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108" b="5622"/>
          <a:stretch/>
        </p:blipFill>
        <p:spPr>
          <a:xfrm>
            <a:off x="20" y="1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560655" y="6858000"/>
                </a:lnTo>
                <a:lnTo>
                  <a:pt x="11572884" y="6759738"/>
                </a:lnTo>
                <a:cubicBezTo>
                  <a:pt x="11663744" y="6693104"/>
                  <a:pt x="11749315" y="6619456"/>
                  <a:pt x="11812292" y="6532282"/>
                </a:cubicBezTo>
                <a:cubicBezTo>
                  <a:pt x="11851232" y="6478675"/>
                  <a:pt x="11886807" y="6425068"/>
                  <a:pt x="11956995" y="6386992"/>
                </a:cubicBezTo>
                <a:cubicBezTo>
                  <a:pt x="11918054" y="6334888"/>
                  <a:pt x="11851232" y="6322863"/>
                  <a:pt x="11801234" y="6284788"/>
                </a:cubicBezTo>
                <a:cubicBezTo>
                  <a:pt x="11797390" y="6253224"/>
                  <a:pt x="11876711" y="6262743"/>
                  <a:pt x="11856520" y="6193604"/>
                </a:cubicBezTo>
                <a:cubicBezTo>
                  <a:pt x="11829119" y="6101419"/>
                  <a:pt x="11858923" y="5996209"/>
                  <a:pt x="11722875" y="5956630"/>
                </a:cubicBezTo>
                <a:cubicBezTo>
                  <a:pt x="11686819" y="5866950"/>
                  <a:pt x="11676724" y="5723664"/>
                  <a:pt x="11763258" y="5635988"/>
                </a:cubicBezTo>
                <a:cubicBezTo>
                  <a:pt x="11892094" y="5505226"/>
                  <a:pt x="11871424" y="5422059"/>
                  <a:pt x="11706050" y="5351418"/>
                </a:cubicBezTo>
                <a:cubicBezTo>
                  <a:pt x="11684896" y="5342400"/>
                  <a:pt x="11707491" y="4786287"/>
                  <a:pt x="11697876" y="4763241"/>
                </a:cubicBezTo>
                <a:cubicBezTo>
                  <a:pt x="11713260" y="4731677"/>
                  <a:pt x="11749315" y="4739192"/>
                  <a:pt x="11776236" y="4730675"/>
                </a:cubicBezTo>
                <a:cubicBezTo>
                  <a:pt x="11894018" y="4694603"/>
                  <a:pt x="11897864" y="4694603"/>
                  <a:pt x="11868540" y="4584884"/>
                </a:cubicBezTo>
                <a:cubicBezTo>
                  <a:pt x="11859884" y="4551817"/>
                  <a:pt x="11880076" y="4538289"/>
                  <a:pt x="11898825" y="4517749"/>
                </a:cubicBezTo>
                <a:cubicBezTo>
                  <a:pt x="11969013" y="4441095"/>
                  <a:pt x="11969494" y="4440094"/>
                  <a:pt x="11897864" y="4375464"/>
                </a:cubicBezTo>
                <a:cubicBezTo>
                  <a:pt x="11877192" y="4356928"/>
                  <a:pt x="11863252" y="4336887"/>
                  <a:pt x="11854116" y="4311838"/>
                </a:cubicBezTo>
                <a:cubicBezTo>
                  <a:pt x="11837290" y="4266245"/>
                  <a:pt x="11837771" y="4228169"/>
                  <a:pt x="11901709" y="4203620"/>
                </a:cubicBezTo>
                <a:cubicBezTo>
                  <a:pt x="11946418" y="4186086"/>
                  <a:pt x="11971897" y="4166044"/>
                  <a:pt x="11974782" y="4114442"/>
                </a:cubicBezTo>
                <a:cubicBezTo>
                  <a:pt x="11976706" y="4071355"/>
                  <a:pt x="11981993" y="4043299"/>
                  <a:pt x="11932476" y="4024762"/>
                </a:cubicBezTo>
                <a:cubicBezTo>
                  <a:pt x="11892576" y="4009732"/>
                  <a:pt x="11881038" y="3977668"/>
                  <a:pt x="11885365" y="3939592"/>
                </a:cubicBezTo>
                <a:cubicBezTo>
                  <a:pt x="11895460" y="3846405"/>
                  <a:pt x="11841137" y="3791796"/>
                  <a:pt x="11751719" y="3749211"/>
                </a:cubicBezTo>
                <a:cubicBezTo>
                  <a:pt x="11666628" y="3708629"/>
                  <a:pt x="11592115" y="3654019"/>
                  <a:pt x="11513754" y="3604420"/>
                </a:cubicBezTo>
                <a:cubicBezTo>
                  <a:pt x="11426740" y="3549310"/>
                  <a:pt x="11325786" y="3516243"/>
                  <a:pt x="11220504" y="3488188"/>
                </a:cubicBezTo>
                <a:cubicBezTo>
                  <a:pt x="11239734" y="3448108"/>
                  <a:pt x="11306076" y="3470653"/>
                  <a:pt x="11312805" y="3414541"/>
                </a:cubicBezTo>
                <a:cubicBezTo>
                  <a:pt x="11148394" y="3366945"/>
                  <a:pt x="10991193" y="3295301"/>
                  <a:pt x="10805146" y="3277767"/>
                </a:cubicBezTo>
                <a:cubicBezTo>
                  <a:pt x="10955618" y="3286784"/>
                  <a:pt x="11092147" y="3222154"/>
                  <a:pt x="11234926" y="3203117"/>
                </a:cubicBezTo>
                <a:cubicBezTo>
                  <a:pt x="11248386" y="3171554"/>
                  <a:pt x="11217140" y="3179569"/>
                  <a:pt x="11204640" y="3174060"/>
                </a:cubicBezTo>
                <a:cubicBezTo>
                  <a:pt x="11192140" y="3168047"/>
                  <a:pt x="11176757" y="3166042"/>
                  <a:pt x="11174834" y="3143498"/>
                </a:cubicBezTo>
                <a:cubicBezTo>
                  <a:pt x="11243580" y="3110932"/>
                  <a:pt x="11329632" y="3132475"/>
                  <a:pt x="11400780" y="3099410"/>
                </a:cubicBezTo>
                <a:cubicBezTo>
                  <a:pt x="11384916" y="3051314"/>
                  <a:pt x="11323382" y="3080371"/>
                  <a:pt x="11297902" y="3041793"/>
                </a:cubicBezTo>
                <a:cubicBezTo>
                  <a:pt x="11364246" y="3034780"/>
                  <a:pt x="11425779" y="3031774"/>
                  <a:pt x="11485870" y="3021253"/>
                </a:cubicBezTo>
                <a:cubicBezTo>
                  <a:pt x="11532984" y="3013236"/>
                  <a:pt x="11545964" y="2972154"/>
                  <a:pt x="11513754" y="2944098"/>
                </a:cubicBezTo>
                <a:cubicBezTo>
                  <a:pt x="11484909" y="2919049"/>
                  <a:pt x="11442604" y="2917044"/>
                  <a:pt x="11405107" y="2906523"/>
                </a:cubicBezTo>
                <a:cubicBezTo>
                  <a:pt x="11137817" y="2833377"/>
                  <a:pt x="10857066" y="2809829"/>
                  <a:pt x="10572950" y="2803317"/>
                </a:cubicBezTo>
                <a:cubicBezTo>
                  <a:pt x="10117210" y="2792795"/>
                  <a:pt x="9660028" y="2793297"/>
                  <a:pt x="9205250" y="2778767"/>
                </a:cubicBezTo>
                <a:cubicBezTo>
                  <a:pt x="8996489" y="2772379"/>
                  <a:pt x="8788540" y="2761765"/>
                  <a:pt x="8579578" y="2759181"/>
                </a:cubicBezTo>
                <a:cubicBezTo>
                  <a:pt x="8509922" y="2758320"/>
                  <a:pt x="8440155" y="2758352"/>
                  <a:pt x="8370208" y="2759730"/>
                </a:cubicBezTo>
                <a:cubicBezTo>
                  <a:pt x="8070708" y="2765742"/>
                  <a:pt x="7771690" y="2764238"/>
                  <a:pt x="7470748" y="2819849"/>
                </a:cubicBezTo>
                <a:cubicBezTo>
                  <a:pt x="7316911" y="2848407"/>
                  <a:pt x="7156825" y="2838887"/>
                  <a:pt x="7001547" y="2861432"/>
                </a:cubicBezTo>
                <a:cubicBezTo>
                  <a:pt x="6765024" y="2896002"/>
                  <a:pt x="6528501" y="2936583"/>
                  <a:pt x="6295343" y="2988688"/>
                </a:cubicBezTo>
                <a:cubicBezTo>
                  <a:pt x="6222271" y="3005220"/>
                  <a:pt x="6131892" y="3015241"/>
                  <a:pt x="6075166" y="3078367"/>
                </a:cubicBezTo>
                <a:cubicBezTo>
                  <a:pt x="5985266" y="3038288"/>
                  <a:pt x="5929502" y="3113938"/>
                  <a:pt x="5859314" y="3139490"/>
                </a:cubicBezTo>
                <a:cubicBezTo>
                  <a:pt x="5831912" y="3149510"/>
                  <a:pt x="5795857" y="3163538"/>
                  <a:pt x="5800183" y="3195101"/>
                </a:cubicBezTo>
                <a:cubicBezTo>
                  <a:pt x="5804030" y="3234680"/>
                  <a:pt x="5844410" y="3260231"/>
                  <a:pt x="5882870" y="3252215"/>
                </a:cubicBezTo>
                <a:cubicBezTo>
                  <a:pt x="6002574" y="3227164"/>
                  <a:pt x="6109777" y="3283277"/>
                  <a:pt x="6232848" y="3274760"/>
                </a:cubicBezTo>
                <a:cubicBezTo>
                  <a:pt x="6125643" y="3298808"/>
                  <a:pt x="6018918" y="3323358"/>
                  <a:pt x="5911715" y="3347407"/>
                </a:cubicBezTo>
                <a:cubicBezTo>
                  <a:pt x="6070839" y="3366444"/>
                  <a:pt x="6227559" y="3332376"/>
                  <a:pt x="6384279" y="3312836"/>
                </a:cubicBezTo>
                <a:cubicBezTo>
                  <a:pt x="6434757" y="3306824"/>
                  <a:pt x="6513117" y="3260732"/>
                  <a:pt x="6526097" y="3325362"/>
                </a:cubicBezTo>
                <a:cubicBezTo>
                  <a:pt x="6534750" y="3368448"/>
                  <a:pt x="6450622" y="3371454"/>
                  <a:pt x="6403028" y="3383478"/>
                </a:cubicBezTo>
                <a:cubicBezTo>
                  <a:pt x="6192945" y="3435081"/>
                  <a:pt x="5979497" y="3465141"/>
                  <a:pt x="5767013" y="3500713"/>
                </a:cubicBezTo>
                <a:cubicBezTo>
                  <a:pt x="5746822" y="3504220"/>
                  <a:pt x="5720381" y="3501214"/>
                  <a:pt x="5706920" y="3511233"/>
                </a:cubicBezTo>
                <a:cubicBezTo>
                  <a:pt x="5598272" y="3591895"/>
                  <a:pt x="5460782" y="3618449"/>
                  <a:pt x="5310793" y="3677066"/>
                </a:cubicBezTo>
                <a:cubicBezTo>
                  <a:pt x="5405498" y="3704622"/>
                  <a:pt x="5469435" y="3648007"/>
                  <a:pt x="5548276" y="3660533"/>
                </a:cubicBezTo>
                <a:cubicBezTo>
                  <a:pt x="5467993" y="3721154"/>
                  <a:pt x="5374730" y="3732677"/>
                  <a:pt x="5293005" y="3765743"/>
                </a:cubicBezTo>
                <a:cubicBezTo>
                  <a:pt x="5234355" y="3789291"/>
                  <a:pt x="5016580" y="3862938"/>
                  <a:pt x="4983410" y="3883981"/>
                </a:cubicBezTo>
                <a:cubicBezTo>
                  <a:pt x="4883416" y="3949110"/>
                  <a:pt x="4756501" y="3979672"/>
                  <a:pt x="4674775" y="4068850"/>
                </a:cubicBezTo>
                <a:cubicBezTo>
                  <a:pt x="4617087" y="4131477"/>
                  <a:pt x="4520939" y="4119952"/>
                  <a:pt x="4453155" y="4163539"/>
                </a:cubicBezTo>
                <a:cubicBezTo>
                  <a:pt x="4429119" y="4204622"/>
                  <a:pt x="4475751" y="4215143"/>
                  <a:pt x="4492095" y="4237188"/>
                </a:cubicBezTo>
                <a:cubicBezTo>
                  <a:pt x="4513728" y="4266746"/>
                  <a:pt x="4475269" y="4283280"/>
                  <a:pt x="4464213" y="4318851"/>
                </a:cubicBezTo>
                <a:cubicBezTo>
                  <a:pt x="4591608" y="4278771"/>
                  <a:pt x="4713234" y="4255223"/>
                  <a:pt x="4857456" y="4241696"/>
                </a:cubicBezTo>
                <a:cubicBezTo>
                  <a:pt x="4809862" y="4299311"/>
                  <a:pt x="4752174" y="4274261"/>
                  <a:pt x="4713234" y="4295303"/>
                </a:cubicBezTo>
                <a:cubicBezTo>
                  <a:pt x="4687756" y="4308830"/>
                  <a:pt x="4648816" y="4314843"/>
                  <a:pt x="4656026" y="4348410"/>
                </a:cubicBezTo>
                <a:cubicBezTo>
                  <a:pt x="4661795" y="4374963"/>
                  <a:pt x="4694486" y="4371456"/>
                  <a:pt x="4718523" y="4368951"/>
                </a:cubicBezTo>
                <a:cubicBezTo>
                  <a:pt x="4810825" y="4359433"/>
                  <a:pt x="4900722" y="4356425"/>
                  <a:pt x="4989178" y="4420054"/>
                </a:cubicBezTo>
                <a:cubicBezTo>
                  <a:pt x="4764193" y="4512739"/>
                  <a:pt x="4505557" y="4473661"/>
                  <a:pt x="4304127" y="4609933"/>
                </a:cubicBezTo>
                <a:cubicBezTo>
                  <a:pt x="4332491" y="4652018"/>
                  <a:pt x="4372871" y="4629473"/>
                  <a:pt x="4402677" y="4624463"/>
                </a:cubicBezTo>
                <a:cubicBezTo>
                  <a:pt x="4598338" y="4590394"/>
                  <a:pt x="5297331" y="4651016"/>
                  <a:pt x="5398287" y="4608430"/>
                </a:cubicBezTo>
                <a:cubicBezTo>
                  <a:pt x="5460301" y="4582379"/>
                  <a:pt x="5525682" y="4569853"/>
                  <a:pt x="5592504" y="4585886"/>
                </a:cubicBezTo>
                <a:cubicBezTo>
                  <a:pt x="5656923" y="4601416"/>
                  <a:pt x="5640578" y="4819353"/>
                  <a:pt x="5411266" y="4964142"/>
                </a:cubicBezTo>
                <a:cubicBezTo>
                  <a:pt x="5378575" y="4984684"/>
                  <a:pt x="5524721" y="5014244"/>
                  <a:pt x="5480493" y="5031277"/>
                </a:cubicBezTo>
                <a:cubicBezTo>
                  <a:pt x="5445880" y="5044804"/>
                  <a:pt x="5276179" y="5037289"/>
                  <a:pt x="5233393" y="5047810"/>
                </a:cubicBezTo>
                <a:cubicBezTo>
                  <a:pt x="5216567" y="5052318"/>
                  <a:pt x="4701216" y="5221157"/>
                  <a:pt x="4750251" y="5256728"/>
                </a:cubicBezTo>
                <a:cubicBezTo>
                  <a:pt x="4896877" y="5363441"/>
                  <a:pt x="5388190" y="5558833"/>
                  <a:pt x="4508440" y="5624965"/>
                </a:cubicBezTo>
                <a:cubicBezTo>
                  <a:pt x="4536323" y="5663542"/>
                  <a:pt x="4613241" y="5638994"/>
                  <a:pt x="4602665" y="5706629"/>
                </a:cubicBezTo>
                <a:cubicBezTo>
                  <a:pt x="4485845" y="5743202"/>
                  <a:pt x="4350758" y="5741198"/>
                  <a:pt x="4215189" y="5797811"/>
                </a:cubicBezTo>
                <a:cubicBezTo>
                  <a:pt x="4276245" y="5838893"/>
                  <a:pt x="4346432" y="5813844"/>
                  <a:pt x="4407966" y="5826870"/>
                </a:cubicBezTo>
                <a:cubicBezTo>
                  <a:pt x="4373353" y="5878473"/>
                  <a:pt x="4313741" y="5870457"/>
                  <a:pt x="4265186" y="5881478"/>
                </a:cubicBezTo>
                <a:cubicBezTo>
                  <a:pt x="4220479" y="5892001"/>
                  <a:pt x="4125774" y="5981680"/>
                  <a:pt x="4145964" y="5977170"/>
                </a:cubicBezTo>
                <a:cubicBezTo>
                  <a:pt x="4332971" y="5937091"/>
                  <a:pt x="4522862" y="5948113"/>
                  <a:pt x="4710350" y="5909035"/>
                </a:cubicBezTo>
                <a:cubicBezTo>
                  <a:pt x="4772366" y="5896009"/>
                  <a:pt x="4842554" y="5870958"/>
                  <a:pt x="4870916" y="5949616"/>
                </a:cubicBezTo>
                <a:cubicBezTo>
                  <a:pt x="4879571" y="5972663"/>
                  <a:pt x="4873320" y="5980177"/>
                  <a:pt x="4960333" y="5949115"/>
                </a:cubicBezTo>
                <a:cubicBezTo>
                  <a:pt x="4994466" y="5937091"/>
                  <a:pt x="5039656" y="5924065"/>
                  <a:pt x="5073788" y="5953623"/>
                </a:cubicBezTo>
                <a:cubicBezTo>
                  <a:pt x="5052154" y="5990698"/>
                  <a:pt x="5010331" y="5979675"/>
                  <a:pt x="4979084" y="5990197"/>
                </a:cubicBezTo>
                <a:cubicBezTo>
                  <a:pt x="4896397" y="6017250"/>
                  <a:pt x="5180513" y="6120457"/>
                  <a:pt x="5100228" y="6151519"/>
                </a:cubicBezTo>
                <a:cubicBezTo>
                  <a:pt x="4935817" y="6215148"/>
                  <a:pt x="4832938" y="6196611"/>
                  <a:pt x="4666602" y="6266250"/>
                </a:cubicBezTo>
                <a:cubicBezTo>
                  <a:pt x="4723331" y="6264746"/>
                  <a:pt x="4706024" y="6288795"/>
                  <a:pt x="4762750" y="6288795"/>
                </a:cubicBezTo>
                <a:cubicBezTo>
                  <a:pt x="4788229" y="6288795"/>
                  <a:pt x="4815151" y="6294807"/>
                  <a:pt x="4815151" y="6322363"/>
                </a:cubicBezTo>
                <a:cubicBezTo>
                  <a:pt x="4815151" y="6348414"/>
                  <a:pt x="4516613" y="6491199"/>
                  <a:pt x="4558918" y="6504727"/>
                </a:cubicBezTo>
                <a:cubicBezTo>
                  <a:pt x="4674295" y="6541299"/>
                  <a:pt x="4970431" y="6429075"/>
                  <a:pt x="4899280" y="6480679"/>
                </a:cubicBezTo>
                <a:cubicBezTo>
                  <a:pt x="4791114" y="6559337"/>
                  <a:pt x="4774769" y="6574868"/>
                  <a:pt x="4692563" y="6586391"/>
                </a:cubicBezTo>
                <a:cubicBezTo>
                  <a:pt x="4621894" y="6596411"/>
                  <a:pt x="4373353" y="6816352"/>
                  <a:pt x="4303645" y="6834888"/>
                </a:cubicBezTo>
                <a:cubicBezTo>
                  <a:pt x="4288262" y="6838896"/>
                  <a:pt x="4291687" y="6845065"/>
                  <a:pt x="4307829" y="6852361"/>
                </a:cubicBezTo>
                <a:lnTo>
                  <a:pt x="432378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DEE574D-9359-48B9-995A-CCADD653B1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5999" y="3834174"/>
            <a:ext cx="4868092" cy="1701570"/>
          </a:xfrm>
        </p:spPr>
        <p:txBody>
          <a:bodyPr anchor="b">
            <a:normAutofit/>
          </a:bodyPr>
          <a:lstStyle/>
          <a:p>
            <a:r>
              <a:rPr lang="en-AU" sz="4400" dirty="0"/>
              <a:t>Art Bible: Zombie Platformer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6D761B-E2EB-4B63-9F15-D41941FDA7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0" y="5592499"/>
            <a:ext cx="5147960" cy="646785"/>
          </a:xfrm>
        </p:spPr>
        <p:txBody>
          <a:bodyPr>
            <a:normAutofit/>
          </a:bodyPr>
          <a:lstStyle/>
          <a:p>
            <a:r>
              <a:rPr lang="en-AU" sz="2000"/>
              <a:t>By James Webster</a:t>
            </a:r>
            <a:endParaRPr lang="en-AU" sz="2000" dirty="0"/>
          </a:p>
        </p:txBody>
      </p:sp>
    </p:spTree>
    <p:extLst>
      <p:ext uri="{BB962C8B-B14F-4D97-AF65-F5344CB8AC3E}">
        <p14:creationId xmlns:p14="http://schemas.microsoft.com/office/powerpoint/2010/main" val="38796595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0" name="Rectangle 79">
            <a:extLst>
              <a:ext uri="{FF2B5EF4-FFF2-40B4-BE49-F238E27FC236}">
                <a16:creationId xmlns:a16="http://schemas.microsoft.com/office/drawing/2014/main" id="{99F1FFA9-D672-408C-9220-ADEEC6ABD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42A45F-51E6-4024-BAD0-6BE47B0BEF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3816095" cy="1938076"/>
          </a:xfrm>
        </p:spPr>
        <p:txBody>
          <a:bodyPr>
            <a:normAutofit/>
          </a:bodyPr>
          <a:lstStyle/>
          <a:p>
            <a:r>
              <a:rPr lang="en-AU" b="1" dirty="0"/>
              <a:t>UI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3E17FF-9062-4A37-8E80-EF6DC9C174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2381" y="1636106"/>
            <a:ext cx="3816096" cy="1676261"/>
          </a:xfrm>
        </p:spPr>
        <p:txBody>
          <a:bodyPr>
            <a:normAutofit/>
          </a:bodyPr>
          <a:lstStyle/>
          <a:p>
            <a:r>
              <a:rPr lang="en-AU" sz="2000" b="1" dirty="0"/>
              <a:t>Sci-fi UI</a:t>
            </a:r>
          </a:p>
          <a:p>
            <a:r>
              <a:rPr lang="en-AU" sz="2000" b="1" dirty="0"/>
              <a:t>Expectant of what would be displayed while wearing a helmet (Diegetic)</a:t>
            </a:r>
          </a:p>
        </p:txBody>
      </p:sp>
      <p:pic>
        <p:nvPicPr>
          <p:cNvPr id="6150" name="Picture 6" descr="Third Person Shooter Kit in Blueprints - UE Marketplace">
            <a:extLst>
              <a:ext uri="{FF2B5EF4-FFF2-40B4-BE49-F238E27FC236}">
                <a16:creationId xmlns:a16="http://schemas.microsoft.com/office/drawing/2014/main" id="{19AF64DC-2D22-4EEA-8578-9A4ECC49AA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16" r="-1" b="2161"/>
          <a:stretch/>
        </p:blipFill>
        <p:spPr bwMode="auto">
          <a:xfrm>
            <a:off x="4904316" y="-1"/>
            <a:ext cx="7287684" cy="3694372"/>
          </a:xfrm>
          <a:custGeom>
            <a:avLst/>
            <a:gdLst/>
            <a:ahLst/>
            <a:cxnLst/>
            <a:rect l="l" t="t" r="r" b="b"/>
            <a:pathLst>
              <a:path w="7287684" h="3694372">
                <a:moveTo>
                  <a:pt x="1047969" y="0"/>
                </a:moveTo>
                <a:lnTo>
                  <a:pt x="7287684" y="0"/>
                </a:lnTo>
                <a:lnTo>
                  <a:pt x="7287684" y="814388"/>
                </a:lnTo>
                <a:lnTo>
                  <a:pt x="7287684" y="3694372"/>
                </a:lnTo>
                <a:lnTo>
                  <a:pt x="471411" y="3694372"/>
                </a:lnTo>
                <a:lnTo>
                  <a:pt x="470992" y="3686621"/>
                </a:lnTo>
                <a:cubicBezTo>
                  <a:pt x="458999" y="3642419"/>
                  <a:pt x="427907" y="3602236"/>
                  <a:pt x="376383" y="3554015"/>
                </a:cubicBezTo>
                <a:cubicBezTo>
                  <a:pt x="315976" y="3500438"/>
                  <a:pt x="255568" y="3454003"/>
                  <a:pt x="170288" y="3407569"/>
                </a:cubicBezTo>
                <a:cubicBezTo>
                  <a:pt x="365723" y="3382565"/>
                  <a:pt x="163181" y="3296841"/>
                  <a:pt x="230695" y="3243263"/>
                </a:cubicBezTo>
                <a:cubicBezTo>
                  <a:pt x="369276" y="3221831"/>
                  <a:pt x="479431" y="3393282"/>
                  <a:pt x="667759" y="3343275"/>
                </a:cubicBezTo>
                <a:cubicBezTo>
                  <a:pt x="440344" y="3196828"/>
                  <a:pt x="184501" y="3150393"/>
                  <a:pt x="17493" y="2953940"/>
                </a:cubicBezTo>
                <a:cubicBezTo>
                  <a:pt x="56580" y="2911078"/>
                  <a:pt x="95667" y="2953940"/>
                  <a:pt x="127647" y="2936081"/>
                </a:cubicBezTo>
                <a:cubicBezTo>
                  <a:pt x="127647" y="2925365"/>
                  <a:pt x="500751" y="2993232"/>
                  <a:pt x="522071" y="2714625"/>
                </a:cubicBezTo>
                <a:cubicBezTo>
                  <a:pt x="529178" y="2714625"/>
                  <a:pt x="536285" y="2714625"/>
                  <a:pt x="543391" y="2703909"/>
                </a:cubicBezTo>
                <a:cubicBezTo>
                  <a:pt x="582478" y="2664619"/>
                  <a:pt x="546945" y="2571750"/>
                  <a:pt x="610905" y="2564606"/>
                </a:cubicBezTo>
                <a:cubicBezTo>
                  <a:pt x="681973" y="2557462"/>
                  <a:pt x="749487" y="2525315"/>
                  <a:pt x="824107" y="2543175"/>
                </a:cubicBezTo>
                <a:cubicBezTo>
                  <a:pt x="880961" y="2557462"/>
                  <a:pt x="941368" y="2575322"/>
                  <a:pt x="1001776" y="2575322"/>
                </a:cubicBezTo>
                <a:cubicBezTo>
                  <a:pt x="1065736" y="2575322"/>
                  <a:pt x="1154570" y="2696766"/>
                  <a:pt x="1193658" y="2536031"/>
                </a:cubicBezTo>
                <a:cubicBezTo>
                  <a:pt x="1193658" y="2528888"/>
                  <a:pt x="1303812" y="2546747"/>
                  <a:pt x="1364219" y="2553891"/>
                </a:cubicBezTo>
                <a:cubicBezTo>
                  <a:pt x="1413966" y="2561035"/>
                  <a:pt x="1474374" y="2593181"/>
                  <a:pt x="1509907" y="2528888"/>
                </a:cubicBezTo>
                <a:cubicBezTo>
                  <a:pt x="1527674" y="2489596"/>
                  <a:pt x="1442393" y="2418159"/>
                  <a:pt x="1367772" y="2411015"/>
                </a:cubicBezTo>
                <a:cubicBezTo>
                  <a:pt x="1300259" y="2403872"/>
                  <a:pt x="1232745" y="2396728"/>
                  <a:pt x="1168784" y="2411015"/>
                </a:cubicBezTo>
                <a:cubicBezTo>
                  <a:pt x="1090610" y="2428875"/>
                  <a:pt x="1047969" y="2400300"/>
                  <a:pt x="1026649" y="2336007"/>
                </a:cubicBezTo>
                <a:cubicBezTo>
                  <a:pt x="1001776" y="2268141"/>
                  <a:pt x="955582" y="2232422"/>
                  <a:pt x="891621" y="2200275"/>
                </a:cubicBezTo>
                <a:cubicBezTo>
                  <a:pt x="735273" y="2121694"/>
                  <a:pt x="586032" y="2028825"/>
                  <a:pt x="415470" y="1982390"/>
                </a:cubicBezTo>
                <a:cubicBezTo>
                  <a:pt x="383490" y="1975246"/>
                  <a:pt x="344403" y="1960959"/>
                  <a:pt x="330189" y="1900238"/>
                </a:cubicBezTo>
                <a:cubicBezTo>
                  <a:pt x="792127" y="1993106"/>
                  <a:pt x="1211424" y="2232422"/>
                  <a:pt x="1687576" y="2218135"/>
                </a:cubicBezTo>
                <a:cubicBezTo>
                  <a:pt x="1559654" y="2143125"/>
                  <a:pt x="1406860" y="2139554"/>
                  <a:pt x="1268278" y="2085975"/>
                </a:cubicBezTo>
                <a:cubicBezTo>
                  <a:pt x="1367772" y="2046685"/>
                  <a:pt x="1460160" y="2089547"/>
                  <a:pt x="1552548" y="2110978"/>
                </a:cubicBezTo>
                <a:cubicBezTo>
                  <a:pt x="1630722" y="2128837"/>
                  <a:pt x="1701789" y="2132410"/>
                  <a:pt x="1708896" y="2021681"/>
                </a:cubicBezTo>
                <a:cubicBezTo>
                  <a:pt x="1708896" y="2010965"/>
                  <a:pt x="1708896" y="2003821"/>
                  <a:pt x="1708896" y="1993106"/>
                </a:cubicBezTo>
                <a:cubicBezTo>
                  <a:pt x="1680469" y="1946672"/>
                  <a:pt x="1641382" y="1925240"/>
                  <a:pt x="1591635" y="1910953"/>
                </a:cubicBezTo>
                <a:cubicBezTo>
                  <a:pt x="1563208" y="1903809"/>
                  <a:pt x="1524121" y="1889522"/>
                  <a:pt x="1524121" y="1857375"/>
                </a:cubicBezTo>
                <a:cubicBezTo>
                  <a:pt x="1527674" y="1735931"/>
                  <a:pt x="1431733" y="1700212"/>
                  <a:pt x="1339346" y="1664493"/>
                </a:cubicBezTo>
                <a:cubicBezTo>
                  <a:pt x="1389093" y="1603772"/>
                  <a:pt x="1431733" y="1646635"/>
                  <a:pt x="1470820" y="1643062"/>
                </a:cubicBezTo>
                <a:cubicBezTo>
                  <a:pt x="1495694" y="1639491"/>
                  <a:pt x="1520567" y="1635919"/>
                  <a:pt x="1520567" y="1603772"/>
                </a:cubicBezTo>
                <a:cubicBezTo>
                  <a:pt x="1520567" y="1578769"/>
                  <a:pt x="1509907" y="1546622"/>
                  <a:pt x="1485034" y="1546622"/>
                </a:cubicBezTo>
                <a:cubicBezTo>
                  <a:pt x="1328686" y="1543050"/>
                  <a:pt x="1239851" y="1371600"/>
                  <a:pt x="1076396" y="1371600"/>
                </a:cubicBezTo>
                <a:cubicBezTo>
                  <a:pt x="976902" y="1371600"/>
                  <a:pt x="1126144" y="1275159"/>
                  <a:pt x="1044416" y="1235869"/>
                </a:cubicBezTo>
                <a:cubicBezTo>
                  <a:pt x="1026649" y="1225153"/>
                  <a:pt x="1094163" y="1210866"/>
                  <a:pt x="1122590" y="1214437"/>
                </a:cubicBezTo>
                <a:cubicBezTo>
                  <a:pt x="1151017" y="1218009"/>
                  <a:pt x="1175891" y="1243013"/>
                  <a:pt x="1211424" y="1225153"/>
                </a:cubicBezTo>
                <a:cubicBezTo>
                  <a:pt x="1229191" y="1160860"/>
                  <a:pt x="1182997" y="1135856"/>
                  <a:pt x="1140357" y="1117997"/>
                </a:cubicBezTo>
                <a:cubicBezTo>
                  <a:pt x="1047969" y="1075135"/>
                  <a:pt x="955582" y="1025129"/>
                  <a:pt x="852534" y="1010841"/>
                </a:cubicBezTo>
                <a:cubicBezTo>
                  <a:pt x="817001" y="1007269"/>
                  <a:pt x="795680" y="989409"/>
                  <a:pt x="799234" y="953690"/>
                </a:cubicBezTo>
                <a:cubicBezTo>
                  <a:pt x="806340" y="907256"/>
                  <a:pt x="841874" y="921544"/>
                  <a:pt x="870301" y="925115"/>
                </a:cubicBezTo>
                <a:cubicBezTo>
                  <a:pt x="888068" y="928688"/>
                  <a:pt x="905835" y="939403"/>
                  <a:pt x="923602" y="914400"/>
                </a:cubicBezTo>
                <a:cubicBezTo>
                  <a:pt x="611794" y="724198"/>
                  <a:pt x="409919" y="684684"/>
                  <a:pt x="132090" y="589415"/>
                </a:cubicBezTo>
                <a:lnTo>
                  <a:pt x="31922" y="552917"/>
                </a:lnTo>
                <a:lnTo>
                  <a:pt x="26859" y="541335"/>
                </a:lnTo>
                <a:cubicBezTo>
                  <a:pt x="20137" y="534929"/>
                  <a:pt x="8953" y="532232"/>
                  <a:pt x="0" y="527681"/>
                </a:cubicBezTo>
                <a:cubicBezTo>
                  <a:pt x="5969" y="516305"/>
                  <a:pt x="7617" y="502963"/>
                  <a:pt x="17905" y="493550"/>
                </a:cubicBezTo>
                <a:cubicBezTo>
                  <a:pt x="23947" y="488022"/>
                  <a:pt x="35344" y="487159"/>
                  <a:pt x="44763" y="486724"/>
                </a:cubicBezTo>
                <a:lnTo>
                  <a:pt x="165722" y="483650"/>
                </a:lnTo>
                <a:lnTo>
                  <a:pt x="193385" y="498723"/>
                </a:lnTo>
                <a:cubicBezTo>
                  <a:pt x="210263" y="511671"/>
                  <a:pt x="227142" y="525066"/>
                  <a:pt x="315976" y="535781"/>
                </a:cubicBezTo>
                <a:cubicBezTo>
                  <a:pt x="401257" y="546497"/>
                  <a:pt x="479431" y="582216"/>
                  <a:pt x="575372" y="525066"/>
                </a:cubicBezTo>
                <a:cubicBezTo>
                  <a:pt x="639332" y="485775"/>
                  <a:pt x="742380" y="528637"/>
                  <a:pt x="820554" y="560785"/>
                </a:cubicBezTo>
                <a:cubicBezTo>
                  <a:pt x="884515" y="589360"/>
                  <a:pt x="948475" y="596503"/>
                  <a:pt x="1033756" y="560785"/>
                </a:cubicBezTo>
                <a:cubicBezTo>
                  <a:pt x="955582" y="539354"/>
                  <a:pt x="895175" y="521494"/>
                  <a:pt x="834767" y="507206"/>
                </a:cubicBezTo>
                <a:cubicBezTo>
                  <a:pt x="785020" y="496491"/>
                  <a:pt x="756593" y="471488"/>
                  <a:pt x="760147" y="417909"/>
                </a:cubicBezTo>
                <a:cubicBezTo>
                  <a:pt x="760147" y="389334"/>
                  <a:pt x="749487" y="350044"/>
                  <a:pt x="785020" y="335757"/>
                </a:cubicBezTo>
                <a:cubicBezTo>
                  <a:pt x="813447" y="321469"/>
                  <a:pt x="852534" y="335757"/>
                  <a:pt x="866748" y="360759"/>
                </a:cubicBezTo>
                <a:cubicBezTo>
                  <a:pt x="884515" y="407194"/>
                  <a:pt x="902281" y="450056"/>
                  <a:pt x="962689" y="453629"/>
                </a:cubicBezTo>
                <a:cubicBezTo>
                  <a:pt x="1044416" y="460771"/>
                  <a:pt x="998222" y="432197"/>
                  <a:pt x="984009" y="396478"/>
                </a:cubicBezTo>
                <a:cubicBezTo>
                  <a:pt x="969795" y="357188"/>
                  <a:pt x="1012436" y="346472"/>
                  <a:pt x="1040863" y="353615"/>
                </a:cubicBezTo>
                <a:cubicBezTo>
                  <a:pt x="1147464" y="385763"/>
                  <a:pt x="1257618" y="328613"/>
                  <a:pt x="1367772" y="375047"/>
                </a:cubicBezTo>
                <a:cubicBezTo>
                  <a:pt x="1339346" y="260747"/>
                  <a:pt x="1278938" y="210741"/>
                  <a:pt x="1151017" y="192881"/>
                </a:cubicBezTo>
                <a:cubicBezTo>
                  <a:pt x="1104823" y="189310"/>
                  <a:pt x="1055076" y="196453"/>
                  <a:pt x="1012436" y="164306"/>
                </a:cubicBezTo>
                <a:cubicBezTo>
                  <a:pt x="987562" y="146447"/>
                  <a:pt x="962689" y="125016"/>
                  <a:pt x="980456" y="89297"/>
                </a:cubicBezTo>
                <a:cubicBezTo>
                  <a:pt x="991116" y="64294"/>
                  <a:pt x="1019542" y="64294"/>
                  <a:pt x="1044416" y="71437"/>
                </a:cubicBezTo>
                <a:cubicBezTo>
                  <a:pt x="1147464" y="110728"/>
                  <a:pt x="1257618" y="121444"/>
                  <a:pt x="1364219" y="135731"/>
                </a:cubicBezTo>
                <a:cubicBezTo>
                  <a:pt x="1381986" y="139303"/>
                  <a:pt x="1399753" y="146447"/>
                  <a:pt x="1417520" y="110728"/>
                </a:cubicBezTo>
                <a:cubicBezTo>
                  <a:pt x="1293152" y="78581"/>
                  <a:pt x="1172337" y="35719"/>
                  <a:pt x="1047969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8" descr="12 Sci-Fi HUD ideas | interface, interface design, head up display">
            <a:extLst>
              <a:ext uri="{FF2B5EF4-FFF2-40B4-BE49-F238E27FC236}">
                <a16:creationId xmlns:a16="http://schemas.microsoft.com/office/drawing/2014/main" id="{19B8A7BA-50E2-4C49-AA29-194A35EEC6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957"/>
          <a:stretch/>
        </p:blipFill>
        <p:spPr bwMode="auto">
          <a:xfrm>
            <a:off x="4726728" y="3802958"/>
            <a:ext cx="7472381" cy="3055043"/>
          </a:xfrm>
          <a:custGeom>
            <a:avLst/>
            <a:gdLst/>
            <a:ahLst/>
            <a:cxnLst/>
            <a:rect l="l" t="t" r="r" b="b"/>
            <a:pathLst>
              <a:path w="7472381" h="3055043">
                <a:moveTo>
                  <a:pt x="638975" y="0"/>
                </a:moveTo>
                <a:lnTo>
                  <a:pt x="7472381" y="0"/>
                </a:lnTo>
                <a:lnTo>
                  <a:pt x="7472381" y="2579984"/>
                </a:lnTo>
                <a:lnTo>
                  <a:pt x="7472381" y="3055043"/>
                </a:lnTo>
                <a:lnTo>
                  <a:pt x="6992676" y="3055043"/>
                </a:lnTo>
                <a:lnTo>
                  <a:pt x="1946893" y="3055043"/>
                </a:lnTo>
                <a:cubicBezTo>
                  <a:pt x="1801205" y="2983605"/>
                  <a:pt x="1662624" y="2897880"/>
                  <a:pt x="1506276" y="2855018"/>
                </a:cubicBezTo>
                <a:cubicBezTo>
                  <a:pt x="1399675" y="2826443"/>
                  <a:pt x="1296627" y="2776437"/>
                  <a:pt x="1314394" y="2626417"/>
                </a:cubicBezTo>
                <a:cubicBezTo>
                  <a:pt x="1317947" y="2583555"/>
                  <a:pt x="1289520" y="2551409"/>
                  <a:pt x="1246880" y="2562124"/>
                </a:cubicBezTo>
                <a:cubicBezTo>
                  <a:pt x="1165153" y="2583555"/>
                  <a:pt x="1126065" y="2522833"/>
                  <a:pt x="1079872" y="2476399"/>
                </a:cubicBezTo>
                <a:cubicBezTo>
                  <a:pt x="998144" y="2394247"/>
                  <a:pt x="919970" y="2308520"/>
                  <a:pt x="788495" y="2294233"/>
                </a:cubicBezTo>
                <a:cubicBezTo>
                  <a:pt x="813369" y="2229939"/>
                  <a:pt x="856009" y="2237083"/>
                  <a:pt x="895097" y="2251371"/>
                </a:cubicBezTo>
                <a:cubicBezTo>
                  <a:pt x="998144" y="2287090"/>
                  <a:pt x="1101192" y="2326380"/>
                  <a:pt x="1204239" y="2362099"/>
                </a:cubicBezTo>
                <a:cubicBezTo>
                  <a:pt x="1271754" y="2383530"/>
                  <a:pt x="1339267" y="2415677"/>
                  <a:pt x="1428102" y="2390674"/>
                </a:cubicBezTo>
                <a:cubicBezTo>
                  <a:pt x="1349928" y="2262087"/>
                  <a:pt x="1218453" y="2237083"/>
                  <a:pt x="1111852" y="2197793"/>
                </a:cubicBezTo>
                <a:cubicBezTo>
                  <a:pt x="980377" y="2147787"/>
                  <a:pt x="902203" y="2054918"/>
                  <a:pt x="806262" y="1947762"/>
                </a:cubicBezTo>
                <a:cubicBezTo>
                  <a:pt x="902203" y="1919187"/>
                  <a:pt x="962610" y="1997768"/>
                  <a:pt x="1040785" y="1994196"/>
                </a:cubicBezTo>
                <a:cubicBezTo>
                  <a:pt x="1044338" y="1983480"/>
                  <a:pt x="1051445" y="1962049"/>
                  <a:pt x="1051445" y="1962049"/>
                </a:cubicBezTo>
                <a:cubicBezTo>
                  <a:pt x="923523" y="1904899"/>
                  <a:pt x="866670" y="1797743"/>
                  <a:pt x="845349" y="1665583"/>
                </a:cubicBezTo>
                <a:cubicBezTo>
                  <a:pt x="838243" y="1597718"/>
                  <a:pt x="792049" y="1576287"/>
                  <a:pt x="745855" y="1544140"/>
                </a:cubicBezTo>
                <a:cubicBezTo>
                  <a:pt x="589507" y="1433411"/>
                  <a:pt x="422499" y="1333399"/>
                  <a:pt x="291024" y="1183381"/>
                </a:cubicBezTo>
                <a:cubicBezTo>
                  <a:pt x="443819" y="1201239"/>
                  <a:pt x="564633" y="1301252"/>
                  <a:pt x="724535" y="1344115"/>
                </a:cubicBezTo>
                <a:cubicBezTo>
                  <a:pt x="596614" y="1179808"/>
                  <a:pt x="429605" y="1094083"/>
                  <a:pt x="276811" y="994071"/>
                </a:cubicBezTo>
                <a:cubicBezTo>
                  <a:pt x="205743" y="947637"/>
                  <a:pt x="141783" y="890486"/>
                  <a:pt x="60055" y="865484"/>
                </a:cubicBezTo>
                <a:cubicBezTo>
                  <a:pt x="31628" y="858340"/>
                  <a:pt x="-18119" y="840481"/>
                  <a:pt x="6755" y="790474"/>
                </a:cubicBezTo>
                <a:cubicBezTo>
                  <a:pt x="28075" y="747612"/>
                  <a:pt x="67162" y="761900"/>
                  <a:pt x="102696" y="772614"/>
                </a:cubicBezTo>
                <a:cubicBezTo>
                  <a:pt x="187976" y="801190"/>
                  <a:pt x="280364" y="801190"/>
                  <a:pt x="397625" y="801190"/>
                </a:cubicBezTo>
                <a:cubicBezTo>
                  <a:pt x="298131" y="665458"/>
                  <a:pt x="116909" y="708321"/>
                  <a:pt x="31628" y="565446"/>
                </a:cubicBezTo>
                <a:cubicBezTo>
                  <a:pt x="138229" y="540444"/>
                  <a:pt x="219957" y="590450"/>
                  <a:pt x="305237" y="601165"/>
                </a:cubicBezTo>
                <a:cubicBezTo>
                  <a:pt x="383412" y="611881"/>
                  <a:pt x="401178" y="586877"/>
                  <a:pt x="383412" y="508296"/>
                </a:cubicBezTo>
                <a:cubicBezTo>
                  <a:pt x="354985" y="386853"/>
                  <a:pt x="397625" y="326130"/>
                  <a:pt x="511333" y="358278"/>
                </a:cubicBezTo>
                <a:cubicBezTo>
                  <a:pt x="617934" y="390424"/>
                  <a:pt x="628594" y="343990"/>
                  <a:pt x="600167" y="276124"/>
                </a:cubicBezTo>
                <a:cubicBezTo>
                  <a:pt x="557527" y="176112"/>
                  <a:pt x="603720" y="97531"/>
                  <a:pt x="635701" y="1180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8D6C764-F23B-4BBA-92B8-E0D23F927F65}"/>
              </a:ext>
            </a:extLst>
          </p:cNvPr>
          <p:cNvSpPr txBox="1"/>
          <p:nvPr/>
        </p:nvSpPr>
        <p:spPr>
          <a:xfrm>
            <a:off x="880037" y="3341819"/>
            <a:ext cx="29766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b="1" dirty="0"/>
              <a:t>Displaying information in bordered polygons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5B4C848-A78E-42F8-AD63-A7D1F2B533BA}"/>
              </a:ext>
            </a:extLst>
          </p:cNvPr>
          <p:cNvSpPr txBox="1"/>
          <p:nvPr/>
        </p:nvSpPr>
        <p:spPr>
          <a:xfrm>
            <a:off x="716435" y="5108710"/>
            <a:ext cx="29766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b="1" dirty="0"/>
              <a:t>Detailed with straight, coloured lines around camera. 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01362F97-B4FE-4BC9-A9A0-F6F69836438C}"/>
              </a:ext>
            </a:extLst>
          </p:cNvPr>
          <p:cNvSpPr/>
          <p:nvPr/>
        </p:nvSpPr>
        <p:spPr>
          <a:xfrm>
            <a:off x="3365339" y="2885814"/>
            <a:ext cx="1634499" cy="374470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255A1587-40F7-40FC-A993-B308238B6079}"/>
              </a:ext>
            </a:extLst>
          </p:cNvPr>
          <p:cNvSpPr/>
          <p:nvPr/>
        </p:nvSpPr>
        <p:spPr>
          <a:xfrm>
            <a:off x="3856656" y="3461529"/>
            <a:ext cx="6212965" cy="225305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576C0E4-207A-4DCF-AA07-02F8B931AF87}"/>
              </a:ext>
            </a:extLst>
          </p:cNvPr>
          <p:cNvCxnSpPr/>
          <p:nvPr/>
        </p:nvCxnSpPr>
        <p:spPr>
          <a:xfrm flipV="1">
            <a:off x="3856656" y="4362275"/>
            <a:ext cx="2997150" cy="96820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55475292-801B-4FE9-A961-6AEFC325F37E}"/>
              </a:ext>
            </a:extLst>
          </p:cNvPr>
          <p:cNvSpPr/>
          <p:nvPr/>
        </p:nvSpPr>
        <p:spPr>
          <a:xfrm>
            <a:off x="7077322" y="3574181"/>
            <a:ext cx="2771191" cy="1432578"/>
          </a:xfrm>
          <a:prstGeom prst="ellipse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9CEDE21F-BFDF-4D41-953B-77EDE9E788E5}"/>
              </a:ext>
            </a:extLst>
          </p:cNvPr>
          <p:cNvSpPr/>
          <p:nvPr/>
        </p:nvSpPr>
        <p:spPr>
          <a:xfrm>
            <a:off x="11107024" y="4846377"/>
            <a:ext cx="569780" cy="1845337"/>
          </a:xfrm>
          <a:prstGeom prst="ellipse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820611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7" name="Rectangle 76">
            <a:extLst>
              <a:ext uri="{FF2B5EF4-FFF2-40B4-BE49-F238E27FC236}">
                <a16:creationId xmlns:a16="http://schemas.microsoft.com/office/drawing/2014/main" id="{64501904-64F8-4967-81EE-6D72CA335C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198" name="Picture 6" descr="Neon Green Metal Stock Illustrations – 4,068 Neon Green Metal Stock  Illustrations, Vectors &amp; Clipart - Dreamstime">
            <a:extLst>
              <a:ext uri="{FF2B5EF4-FFF2-40B4-BE49-F238E27FC236}">
                <a16:creationId xmlns:a16="http://schemas.microsoft.com/office/drawing/2014/main" id="{38B57B32-FB5D-4F2F-9F74-D11745A294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51" r="11439" b="1"/>
          <a:stretch/>
        </p:blipFill>
        <p:spPr bwMode="auto">
          <a:xfrm>
            <a:off x="-21" y="10"/>
            <a:ext cx="1219200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84AE0C9-650A-4350-9969-E3BE411B15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6980" y="682389"/>
            <a:ext cx="4503760" cy="1987348"/>
          </a:xfrm>
        </p:spPr>
        <p:txBody>
          <a:bodyPr anchor="b">
            <a:normAutofit/>
          </a:bodyPr>
          <a:lstStyle/>
          <a:p>
            <a:r>
              <a:rPr lang="en-AU" dirty="0"/>
              <a:t>Lighting</a:t>
            </a:r>
          </a:p>
        </p:txBody>
      </p:sp>
      <p:pic>
        <p:nvPicPr>
          <p:cNvPr id="8194" name="Picture 2" descr="Architekturgewebe | HAVER &amp; BOECKER OHG : sunshading metal">
            <a:extLst>
              <a:ext uri="{FF2B5EF4-FFF2-40B4-BE49-F238E27FC236}">
                <a16:creationId xmlns:a16="http://schemas.microsoft.com/office/drawing/2014/main" id="{D8A9E284-99E0-40D8-812D-A07A50B7A8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10" r="4" b="4421"/>
          <a:stretch/>
        </p:blipFill>
        <p:spPr bwMode="auto">
          <a:xfrm>
            <a:off x="5579091" y="4323898"/>
            <a:ext cx="4101827" cy="2534102"/>
          </a:xfrm>
          <a:custGeom>
            <a:avLst/>
            <a:gdLst/>
            <a:ahLst/>
            <a:cxnLst/>
            <a:rect l="l" t="t" r="r" b="b"/>
            <a:pathLst>
              <a:path w="4101827" h="2534102">
                <a:moveTo>
                  <a:pt x="1237396" y="0"/>
                </a:moveTo>
                <a:lnTo>
                  <a:pt x="4101827" y="0"/>
                </a:lnTo>
                <a:lnTo>
                  <a:pt x="4101827" y="2534102"/>
                </a:lnTo>
                <a:lnTo>
                  <a:pt x="0" y="2534102"/>
                </a:lnTo>
                <a:lnTo>
                  <a:pt x="21866" y="2503631"/>
                </a:lnTo>
                <a:cubicBezTo>
                  <a:pt x="198424" y="2253521"/>
                  <a:pt x="293791" y="2086461"/>
                  <a:pt x="295356" y="2078512"/>
                </a:cubicBezTo>
                <a:cubicBezTo>
                  <a:pt x="324070" y="1929470"/>
                  <a:pt x="404358" y="1848602"/>
                  <a:pt x="476494" y="1754977"/>
                </a:cubicBezTo>
                <a:cubicBezTo>
                  <a:pt x="539304" y="1672931"/>
                  <a:pt x="606320" y="1585980"/>
                  <a:pt x="629662" y="1466193"/>
                </a:cubicBezTo>
                <a:cubicBezTo>
                  <a:pt x="660486" y="1307325"/>
                  <a:pt x="563420" y="1455147"/>
                  <a:pt x="542839" y="1401940"/>
                </a:cubicBezTo>
                <a:cubicBezTo>
                  <a:pt x="578841" y="1314777"/>
                  <a:pt x="636193" y="1228627"/>
                  <a:pt x="649254" y="1136180"/>
                </a:cubicBezTo>
                <a:cubicBezTo>
                  <a:pt x="695846" y="801928"/>
                  <a:pt x="810580" y="538800"/>
                  <a:pt x="987553" y="313308"/>
                </a:cubicBezTo>
                <a:cubicBezTo>
                  <a:pt x="1038303" y="248170"/>
                  <a:pt x="1069946" y="145770"/>
                  <a:pt x="1141096" y="112922"/>
                </a:cubicBezTo>
                <a:cubicBezTo>
                  <a:pt x="1175680" y="97203"/>
                  <a:pt x="1199891" y="73126"/>
                  <a:pt x="1217455" y="43683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14142F-5B15-4DC0-B39C-52EA787E18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6979" y="2806262"/>
            <a:ext cx="4503759" cy="2692749"/>
          </a:xfrm>
        </p:spPr>
        <p:txBody>
          <a:bodyPr>
            <a:normAutofit/>
          </a:bodyPr>
          <a:lstStyle/>
          <a:p>
            <a:r>
              <a:rPr lang="en-AU" sz="2000" b="1" dirty="0">
                <a:solidFill>
                  <a:srgbClr val="FFFF00"/>
                </a:solidFill>
              </a:rPr>
              <a:t>Lots of natural lighting</a:t>
            </a:r>
          </a:p>
          <a:p>
            <a:r>
              <a:rPr lang="en-AU" sz="20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Faint neon green </a:t>
            </a:r>
            <a:r>
              <a:rPr lang="en-AU" sz="2000" b="1">
                <a:solidFill>
                  <a:schemeClr val="accent5">
                    <a:lumMod val="60000"/>
                    <a:lumOff val="40000"/>
                  </a:schemeClr>
                </a:solidFill>
              </a:rPr>
              <a:t>from floor and rails</a:t>
            </a:r>
            <a:endParaRPr lang="en-AU" sz="2000" b="1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8196" name="Picture 4" descr="Crystalline material could store and release Sun's heat on demand">
            <a:extLst>
              <a:ext uri="{FF2B5EF4-FFF2-40B4-BE49-F238E27FC236}">
                <a16:creationId xmlns:a16="http://schemas.microsoft.com/office/drawing/2014/main" id="{1C41E0BE-489D-439E-8171-5A30F71408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534" b="2"/>
          <a:stretch/>
        </p:blipFill>
        <p:spPr bwMode="auto">
          <a:xfrm>
            <a:off x="5710839" y="-3481"/>
            <a:ext cx="6481158" cy="4216187"/>
          </a:xfrm>
          <a:custGeom>
            <a:avLst/>
            <a:gdLst/>
            <a:ahLst/>
            <a:cxnLst/>
            <a:rect l="l" t="t" r="r" b="b"/>
            <a:pathLst>
              <a:path w="6481158" h="4216187">
                <a:moveTo>
                  <a:pt x="159680" y="0"/>
                </a:moveTo>
                <a:lnTo>
                  <a:pt x="6481158" y="0"/>
                </a:lnTo>
                <a:lnTo>
                  <a:pt x="6481158" y="4216187"/>
                </a:lnTo>
                <a:lnTo>
                  <a:pt x="629980" y="4216187"/>
                </a:lnTo>
                <a:lnTo>
                  <a:pt x="640174" y="4153970"/>
                </a:lnTo>
                <a:cubicBezTo>
                  <a:pt x="646054" y="4115040"/>
                  <a:pt x="652738" y="4076730"/>
                  <a:pt x="663954" y="4042035"/>
                </a:cubicBezTo>
                <a:lnTo>
                  <a:pt x="674575" y="4017890"/>
                </a:lnTo>
                <a:lnTo>
                  <a:pt x="542646" y="3860429"/>
                </a:lnTo>
                <a:cubicBezTo>
                  <a:pt x="583801" y="3777846"/>
                  <a:pt x="628876" y="3834526"/>
                  <a:pt x="664457" y="3800021"/>
                </a:cubicBezTo>
                <a:cubicBezTo>
                  <a:pt x="663366" y="3791627"/>
                  <a:pt x="663436" y="3781009"/>
                  <a:pt x="662932" y="3771718"/>
                </a:cubicBezTo>
                <a:lnTo>
                  <a:pt x="659568" y="3757935"/>
                </a:lnTo>
                <a:lnTo>
                  <a:pt x="653777" y="3747325"/>
                </a:lnTo>
                <a:lnTo>
                  <a:pt x="610074" y="3705028"/>
                </a:lnTo>
                <a:cubicBezTo>
                  <a:pt x="514097" y="3608961"/>
                  <a:pt x="528640" y="3588143"/>
                  <a:pt x="655821" y="3445525"/>
                </a:cubicBezTo>
                <a:cubicBezTo>
                  <a:pt x="668503" y="3431228"/>
                  <a:pt x="677664" y="3418102"/>
                  <a:pt x="683811" y="3405686"/>
                </a:cubicBezTo>
                <a:lnTo>
                  <a:pt x="687152" y="3393684"/>
                </a:lnTo>
                <a:lnTo>
                  <a:pt x="681564" y="3363918"/>
                </a:lnTo>
                <a:lnTo>
                  <a:pt x="658589" y="3279721"/>
                </a:lnTo>
                <a:lnTo>
                  <a:pt x="655534" y="3274732"/>
                </a:lnTo>
                <a:cubicBezTo>
                  <a:pt x="645154" y="3256804"/>
                  <a:pt x="636025" y="3236251"/>
                  <a:pt x="633009" y="3204655"/>
                </a:cubicBezTo>
                <a:lnTo>
                  <a:pt x="633086" y="3198166"/>
                </a:lnTo>
                <a:lnTo>
                  <a:pt x="627259" y="3181568"/>
                </a:lnTo>
                <a:cubicBezTo>
                  <a:pt x="591590" y="3088781"/>
                  <a:pt x="548194" y="3020054"/>
                  <a:pt x="504281" y="3024678"/>
                </a:cubicBezTo>
                <a:cubicBezTo>
                  <a:pt x="548490" y="2798901"/>
                  <a:pt x="548490" y="2798901"/>
                  <a:pt x="381209" y="2810127"/>
                </a:cubicBezTo>
                <a:cubicBezTo>
                  <a:pt x="440862" y="2658988"/>
                  <a:pt x="439766" y="2624324"/>
                  <a:pt x="360893" y="2596949"/>
                </a:cubicBezTo>
                <a:cubicBezTo>
                  <a:pt x="284957" y="2570407"/>
                  <a:pt x="201795" y="2575904"/>
                  <a:pt x="130872" y="2524080"/>
                </a:cubicBezTo>
                <a:cubicBezTo>
                  <a:pt x="188851" y="2335317"/>
                  <a:pt x="200302" y="2130710"/>
                  <a:pt x="328878" y="2014028"/>
                </a:cubicBezTo>
                <a:cubicBezTo>
                  <a:pt x="349137" y="1995898"/>
                  <a:pt x="361422" y="1940125"/>
                  <a:pt x="347033" y="1914129"/>
                </a:cubicBezTo>
                <a:cubicBezTo>
                  <a:pt x="295996" y="1817105"/>
                  <a:pt x="357685" y="1592503"/>
                  <a:pt x="208894" y="1606217"/>
                </a:cubicBezTo>
                <a:cubicBezTo>
                  <a:pt x="190525" y="1607581"/>
                  <a:pt x="173015" y="1590108"/>
                  <a:pt x="186488" y="1556554"/>
                </a:cubicBezTo>
                <a:cubicBezTo>
                  <a:pt x="232768" y="1442049"/>
                  <a:pt x="172886" y="1463610"/>
                  <a:pt x="135933" y="1459414"/>
                </a:cubicBezTo>
                <a:cubicBezTo>
                  <a:pt x="91212" y="1454776"/>
                  <a:pt x="42622" y="1511622"/>
                  <a:pt x="0" y="1466109"/>
                </a:cubicBezTo>
                <a:cubicBezTo>
                  <a:pt x="7764" y="1405223"/>
                  <a:pt x="43366" y="1397333"/>
                  <a:pt x="67782" y="1372761"/>
                </a:cubicBezTo>
                <a:cubicBezTo>
                  <a:pt x="139132" y="1300280"/>
                  <a:pt x="196704" y="1221065"/>
                  <a:pt x="195632" y="1080052"/>
                </a:cubicBezTo>
                <a:cubicBezTo>
                  <a:pt x="194930" y="966113"/>
                  <a:pt x="199455" y="864105"/>
                  <a:pt x="97391" y="854014"/>
                </a:cubicBezTo>
                <a:cubicBezTo>
                  <a:pt x="81355" y="852486"/>
                  <a:pt x="72717" y="839840"/>
                  <a:pt x="69223" y="821285"/>
                </a:cubicBezTo>
                <a:cubicBezTo>
                  <a:pt x="80177" y="799992"/>
                  <a:pt x="90624" y="778040"/>
                  <a:pt x="103649" y="760897"/>
                </a:cubicBezTo>
                <a:cubicBezTo>
                  <a:pt x="147404" y="704450"/>
                  <a:pt x="160670" y="633687"/>
                  <a:pt x="171912" y="560313"/>
                </a:cubicBezTo>
                <a:cubicBezTo>
                  <a:pt x="179151" y="513531"/>
                  <a:pt x="187860" y="467166"/>
                  <a:pt x="206354" y="423850"/>
                </a:cubicBezTo>
                <a:cubicBezTo>
                  <a:pt x="217619" y="397046"/>
                  <a:pt x="231961" y="375704"/>
                  <a:pt x="250397" y="361124"/>
                </a:cubicBezTo>
                <a:cubicBezTo>
                  <a:pt x="266451" y="347903"/>
                  <a:pt x="270868" y="334407"/>
                  <a:pt x="259101" y="314763"/>
                </a:cubicBezTo>
                <a:cubicBezTo>
                  <a:pt x="225826" y="258432"/>
                  <a:pt x="211109" y="191375"/>
                  <a:pt x="229198" y="104693"/>
                </a:cubicBezTo>
                <a:cubicBezTo>
                  <a:pt x="234668" y="78523"/>
                  <a:pt x="229657" y="58007"/>
                  <a:pt x="214459" y="52392"/>
                </a:cubicBezTo>
                <a:cubicBezTo>
                  <a:pt x="198643" y="46345"/>
                  <a:pt x="185640" y="36363"/>
                  <a:pt x="174580" y="23688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 descr="Shutterstock - PuzzlePix">
            <a:extLst>
              <a:ext uri="{FF2B5EF4-FFF2-40B4-BE49-F238E27FC236}">
                <a16:creationId xmlns:a16="http://schemas.microsoft.com/office/drawing/2014/main" id="{ADCCE0F8-61E7-4635-898B-515DB572A4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1" r="21956" b="9572"/>
          <a:stretch/>
        </p:blipFill>
        <p:spPr bwMode="auto">
          <a:xfrm>
            <a:off x="10019271" y="5131837"/>
            <a:ext cx="2172729" cy="1726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22819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raphic 1">
            <a:extLst>
              <a:ext uri="{FF2B5EF4-FFF2-40B4-BE49-F238E27FC236}">
                <a16:creationId xmlns:a16="http://schemas.microsoft.com/office/drawing/2014/main" id="{0D57E7FA-E8FC-45AC-868F-CDC814493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2599854" y="527562"/>
            <a:ext cx="6992292" cy="5102484"/>
          </a:xfrm>
          <a:custGeom>
            <a:avLst/>
            <a:gdLst/>
            <a:ahLst/>
            <a:cxnLst/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 useBgFill="1">
        <p:nvSpPr>
          <p:cNvPr id="101" name="Rectangle 100">
            <a:extLst>
              <a:ext uri="{FF2B5EF4-FFF2-40B4-BE49-F238E27FC236}">
                <a16:creationId xmlns:a16="http://schemas.microsoft.com/office/drawing/2014/main" id="{1D56DC50-6036-4F6E-86D8-E01DDA1D86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8" descr="Unity3d third person perspective camera follows the player (simple follow  method) - Programmer Sought">
            <a:extLst>
              <a:ext uri="{FF2B5EF4-FFF2-40B4-BE49-F238E27FC236}">
                <a16:creationId xmlns:a16="http://schemas.microsoft.com/office/drawing/2014/main" id="{2CF5ABC4-5529-4423-9200-11F4BC84AA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-16" y="-3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Artist imagines what League of Legends would look like from a third-person  and first-person perspective | Dot Esports">
            <a:extLst>
              <a:ext uri="{FF2B5EF4-FFF2-40B4-BE49-F238E27FC236}">
                <a16:creationId xmlns:a16="http://schemas.microsoft.com/office/drawing/2014/main" id="{319157BD-25EC-4956-9CC7-6D57C4C224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49" t="6579" r="19524"/>
          <a:stretch/>
        </p:blipFill>
        <p:spPr bwMode="auto">
          <a:xfrm>
            <a:off x="-10640" y="0"/>
            <a:ext cx="6105116" cy="5830240"/>
          </a:xfrm>
          <a:custGeom>
            <a:avLst/>
            <a:gdLst/>
            <a:ahLst/>
            <a:cxnLst/>
            <a:rect l="l" t="t" r="r" b="b"/>
            <a:pathLst>
              <a:path w="6105136" h="6240787">
                <a:moveTo>
                  <a:pt x="0" y="0"/>
                </a:moveTo>
                <a:lnTo>
                  <a:pt x="4523152" y="0"/>
                </a:lnTo>
                <a:lnTo>
                  <a:pt x="4608623" y="39946"/>
                </a:lnTo>
                <a:cubicBezTo>
                  <a:pt x="4678991" y="74838"/>
                  <a:pt x="4748927" y="110669"/>
                  <a:pt x="4823827" y="132755"/>
                </a:cubicBezTo>
                <a:cubicBezTo>
                  <a:pt x="4855776" y="142154"/>
                  <a:pt x="4894198" y="175047"/>
                  <a:pt x="4905422" y="207003"/>
                </a:cubicBezTo>
                <a:cubicBezTo>
                  <a:pt x="4941685" y="310386"/>
                  <a:pt x="5665659" y="600325"/>
                  <a:pt x="5580181" y="692427"/>
                </a:cubicBezTo>
                <a:cubicBezTo>
                  <a:pt x="5544781" y="730492"/>
                  <a:pt x="5499020" y="757748"/>
                  <a:pt x="5451100" y="795341"/>
                </a:cubicBezTo>
                <a:cubicBezTo>
                  <a:pt x="5523197" y="866299"/>
                  <a:pt x="5604356" y="897314"/>
                  <a:pt x="5690699" y="918459"/>
                </a:cubicBezTo>
                <a:cubicBezTo>
                  <a:pt x="5716602" y="925039"/>
                  <a:pt x="5742073" y="938195"/>
                  <a:pt x="5744662" y="970151"/>
                </a:cubicBezTo>
                <a:cubicBezTo>
                  <a:pt x="5747252" y="1003514"/>
                  <a:pt x="5720917" y="1016670"/>
                  <a:pt x="5698902" y="1032179"/>
                </a:cubicBezTo>
                <a:cubicBezTo>
                  <a:pt x="5668250" y="1053794"/>
                  <a:pt x="5638462" y="1072593"/>
                  <a:pt x="5599609" y="1075412"/>
                </a:cubicBezTo>
                <a:cubicBezTo>
                  <a:pt x="5535715" y="1079641"/>
                  <a:pt x="5505065" y="1139790"/>
                  <a:pt x="5467939" y="1184902"/>
                </a:cubicBezTo>
                <a:cubicBezTo>
                  <a:pt x="5447216" y="1210280"/>
                  <a:pt x="5436855" y="1261499"/>
                  <a:pt x="5473118" y="1270428"/>
                </a:cubicBezTo>
                <a:cubicBezTo>
                  <a:pt x="5560323" y="1292044"/>
                  <a:pt x="5553415" y="1354544"/>
                  <a:pt x="5551259" y="1425502"/>
                </a:cubicBezTo>
                <a:cubicBezTo>
                  <a:pt x="5548236" y="1513377"/>
                  <a:pt x="5496862" y="1553789"/>
                  <a:pt x="5433832" y="1587625"/>
                </a:cubicBezTo>
                <a:cubicBezTo>
                  <a:pt x="5412247" y="1599371"/>
                  <a:pt x="5381597" y="1598900"/>
                  <a:pt x="5373392" y="1635554"/>
                </a:cubicBezTo>
                <a:cubicBezTo>
                  <a:pt x="5408793" y="1670331"/>
                  <a:pt x="5451964" y="1642134"/>
                  <a:pt x="5489956" y="1652001"/>
                </a:cubicBezTo>
                <a:cubicBezTo>
                  <a:pt x="5521470" y="1659991"/>
                  <a:pt x="5573707" y="1655762"/>
                  <a:pt x="5530536" y="1719670"/>
                </a:cubicBezTo>
                <a:cubicBezTo>
                  <a:pt x="5518014" y="1737997"/>
                  <a:pt x="5532692" y="1752096"/>
                  <a:pt x="5548668" y="1753506"/>
                </a:cubicBezTo>
                <a:cubicBezTo>
                  <a:pt x="5676454" y="1768073"/>
                  <a:pt x="5617741" y="1897301"/>
                  <a:pt x="5658753" y="1965440"/>
                </a:cubicBezTo>
                <a:cubicBezTo>
                  <a:pt x="5669976" y="1984234"/>
                  <a:pt x="5657889" y="2016659"/>
                  <a:pt x="5640189" y="2024647"/>
                </a:cubicBezTo>
                <a:cubicBezTo>
                  <a:pt x="5527080" y="2077279"/>
                  <a:pt x="5511540" y="2202748"/>
                  <a:pt x="5456712" y="2310829"/>
                </a:cubicBezTo>
                <a:cubicBezTo>
                  <a:pt x="5516289" y="2353591"/>
                  <a:pt x="5587520" y="2362989"/>
                  <a:pt x="5651844" y="2390715"/>
                </a:cubicBezTo>
                <a:cubicBezTo>
                  <a:pt x="5718760" y="2419850"/>
                  <a:pt x="5718760" y="2441466"/>
                  <a:pt x="5663501" y="2526050"/>
                </a:cubicBezTo>
                <a:cubicBezTo>
                  <a:pt x="5807259" y="2544380"/>
                  <a:pt x="5807259" y="2544380"/>
                  <a:pt x="5762794" y="2677365"/>
                </a:cubicBezTo>
                <a:cubicBezTo>
                  <a:pt x="5883243" y="2689583"/>
                  <a:pt x="5962676" y="2752552"/>
                  <a:pt x="5981237" y="2890238"/>
                </a:cubicBezTo>
                <a:cubicBezTo>
                  <a:pt x="5990305" y="2956967"/>
                  <a:pt x="6044700" y="2988450"/>
                  <a:pt x="6105136" y="3033093"/>
                </a:cubicBezTo>
                <a:cubicBezTo>
                  <a:pt x="6030022" y="3076327"/>
                  <a:pt x="5979081" y="3166550"/>
                  <a:pt x="5891443" y="3071156"/>
                </a:cubicBezTo>
                <a:cubicBezTo>
                  <a:pt x="5859498" y="3036383"/>
                  <a:pt x="5862517" y="3080554"/>
                  <a:pt x="5858202" y="3093243"/>
                </a:cubicBezTo>
                <a:cubicBezTo>
                  <a:pt x="5847842" y="3124256"/>
                  <a:pt x="5869424" y="3144934"/>
                  <a:pt x="5883673" y="3168428"/>
                </a:cubicBezTo>
                <a:cubicBezTo>
                  <a:pt x="5897486" y="3191926"/>
                  <a:pt x="5913893" y="3216830"/>
                  <a:pt x="5917778" y="3243149"/>
                </a:cubicBezTo>
                <a:cubicBezTo>
                  <a:pt x="5920365" y="3261475"/>
                  <a:pt x="5907848" y="3288257"/>
                  <a:pt x="5894034" y="3301887"/>
                </a:cubicBezTo>
                <a:cubicBezTo>
                  <a:pt x="5821506" y="3373784"/>
                  <a:pt x="5864677" y="3535437"/>
                  <a:pt x="5727393" y="3556115"/>
                </a:cubicBezTo>
                <a:cubicBezTo>
                  <a:pt x="5665659" y="3565510"/>
                  <a:pt x="5635872" y="3624721"/>
                  <a:pt x="5590543" y="3657145"/>
                </a:cubicBezTo>
                <a:cubicBezTo>
                  <a:pt x="5432970" y="3770396"/>
                  <a:pt x="5327632" y="3916071"/>
                  <a:pt x="5278850" y="4116255"/>
                </a:cubicBezTo>
                <a:cubicBezTo>
                  <a:pt x="5265468" y="4171705"/>
                  <a:pt x="5214092" y="4216350"/>
                  <a:pt x="5180851" y="4265220"/>
                </a:cubicBezTo>
                <a:cubicBezTo>
                  <a:pt x="5196826" y="4300933"/>
                  <a:pt x="5284029" y="4223867"/>
                  <a:pt x="5253380" y="4317849"/>
                </a:cubicBezTo>
                <a:cubicBezTo>
                  <a:pt x="5230067" y="4388339"/>
                  <a:pt x="5170490" y="4432042"/>
                  <a:pt x="5114368" y="4473866"/>
                </a:cubicBezTo>
                <a:cubicBezTo>
                  <a:pt x="5050475" y="4521325"/>
                  <a:pt x="4979676" y="4559388"/>
                  <a:pt x="4950749" y="4647262"/>
                </a:cubicBezTo>
                <a:cubicBezTo>
                  <a:pt x="4944706" y="4666061"/>
                  <a:pt x="4925279" y="4685796"/>
                  <a:pt x="4908013" y="4693317"/>
                </a:cubicBezTo>
                <a:cubicBezTo>
                  <a:pt x="4007468" y="6239820"/>
                  <a:pt x="1790648" y="6250156"/>
                  <a:pt x="1535079" y="6239347"/>
                </a:cubicBezTo>
                <a:cubicBezTo>
                  <a:pt x="1225543" y="6225721"/>
                  <a:pt x="932844" y="6130326"/>
                  <a:pt x="645760" y="6011438"/>
                </a:cubicBezTo>
                <a:cubicBezTo>
                  <a:pt x="524448" y="5961158"/>
                  <a:pt x="411775" y="5889730"/>
                  <a:pt x="293915" y="5834280"/>
                </a:cubicBezTo>
                <a:cubicBezTo>
                  <a:pt x="212539" y="5795981"/>
                  <a:pt x="140444" y="5740295"/>
                  <a:pt x="68403" y="5686489"/>
                </a:cubicBezTo>
                <a:lnTo>
                  <a:pt x="0" y="5638313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39CB82D-DAA5-470F-90C3-48C8CD0AC3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5595" y="4224938"/>
            <a:ext cx="6288199" cy="145935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400"/>
              <a:t>Camera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217EB5-B95B-491D-977F-E8B266F754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65595" y="5724112"/>
            <a:ext cx="6288199" cy="646785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r">
              <a:buNone/>
            </a:pPr>
            <a:r>
              <a:rPr lang="en-US" sz="2400" b="1" cap="all"/>
              <a:t>Third-person perspective</a:t>
            </a:r>
          </a:p>
        </p:txBody>
      </p:sp>
      <p:pic>
        <p:nvPicPr>
          <p:cNvPr id="5126" name="Picture 6" descr="How to Change the Camera View in Minecraft">
            <a:extLst>
              <a:ext uri="{FF2B5EF4-FFF2-40B4-BE49-F238E27FC236}">
                <a16:creationId xmlns:a16="http://schemas.microsoft.com/office/drawing/2014/main" id="{EBF899FC-67C7-419A-8FEB-D175ECB11F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34" r="21434"/>
          <a:stretch/>
        </p:blipFill>
        <p:spPr bwMode="auto">
          <a:xfrm>
            <a:off x="6155155" y="232012"/>
            <a:ext cx="4941485" cy="3877363"/>
          </a:xfrm>
          <a:custGeom>
            <a:avLst/>
            <a:gdLst/>
            <a:ahLst/>
            <a:cxnLst/>
            <a:rect l="l" t="t" r="r" b="b"/>
            <a:pathLst>
              <a:path w="4569568" h="3877363">
                <a:moveTo>
                  <a:pt x="3843224" y="17"/>
                </a:moveTo>
                <a:cubicBezTo>
                  <a:pt x="3853657" y="-269"/>
                  <a:pt x="3863732" y="3160"/>
                  <a:pt x="3872078" y="16745"/>
                </a:cubicBezTo>
                <a:cubicBezTo>
                  <a:pt x="3827725" y="52547"/>
                  <a:pt x="3771210" y="39089"/>
                  <a:pt x="3711358" y="79463"/>
                </a:cubicBezTo>
                <a:cubicBezTo>
                  <a:pt x="3808648" y="66766"/>
                  <a:pt x="3885671" y="56609"/>
                  <a:pt x="3962692" y="46454"/>
                </a:cubicBezTo>
                <a:cubicBezTo>
                  <a:pt x="3964124" y="53563"/>
                  <a:pt x="3965554" y="60673"/>
                  <a:pt x="3966984" y="67782"/>
                </a:cubicBezTo>
                <a:cubicBezTo>
                  <a:pt x="3868502" y="82763"/>
                  <a:pt x="3777410" y="121359"/>
                  <a:pt x="3681550" y="148529"/>
                </a:cubicBezTo>
                <a:cubicBezTo>
                  <a:pt x="3690374" y="165289"/>
                  <a:pt x="3699196" y="161987"/>
                  <a:pt x="3707066" y="160972"/>
                </a:cubicBezTo>
                <a:cubicBezTo>
                  <a:pt x="3758334" y="154369"/>
                  <a:pt x="3809602" y="147768"/>
                  <a:pt x="3858724" y="129739"/>
                </a:cubicBezTo>
                <a:cubicBezTo>
                  <a:pt x="3869693" y="125675"/>
                  <a:pt x="3883047" y="125675"/>
                  <a:pt x="3889247" y="137864"/>
                </a:cubicBezTo>
                <a:cubicBezTo>
                  <a:pt x="3898070" y="155131"/>
                  <a:pt x="3885433" y="166304"/>
                  <a:pt x="3874225" y="175697"/>
                </a:cubicBezTo>
                <a:cubicBezTo>
                  <a:pt x="3854670" y="191949"/>
                  <a:pt x="3831064" y="187379"/>
                  <a:pt x="3808410" y="190425"/>
                </a:cubicBezTo>
                <a:cubicBezTo>
                  <a:pt x="3748081" y="198297"/>
                  <a:pt x="3719226" y="222927"/>
                  <a:pt x="3705872" y="279299"/>
                </a:cubicBezTo>
                <a:cubicBezTo>
                  <a:pt x="3758811" y="256445"/>
                  <a:pt x="3809842" y="284631"/>
                  <a:pt x="3861109" y="268633"/>
                </a:cubicBezTo>
                <a:cubicBezTo>
                  <a:pt x="3874463" y="264571"/>
                  <a:pt x="3895685" y="270664"/>
                  <a:pt x="3888532" y="290216"/>
                </a:cubicBezTo>
                <a:cubicBezTo>
                  <a:pt x="3881854" y="308499"/>
                  <a:pt x="3859678" y="321702"/>
                  <a:pt x="3899025" y="318148"/>
                </a:cubicBezTo>
                <a:cubicBezTo>
                  <a:pt x="3927162" y="315608"/>
                  <a:pt x="3982246" y="336176"/>
                  <a:pt x="3959116" y="341254"/>
                </a:cubicBezTo>
                <a:cubicBezTo>
                  <a:pt x="3930024" y="347603"/>
                  <a:pt x="3901646" y="356744"/>
                  <a:pt x="3864685" y="367154"/>
                </a:cubicBezTo>
                <a:cubicBezTo>
                  <a:pt x="3905463" y="384166"/>
                  <a:pt x="3934793" y="380611"/>
                  <a:pt x="3965554" y="367154"/>
                </a:cubicBezTo>
                <a:cubicBezTo>
                  <a:pt x="4002753" y="350903"/>
                  <a:pt x="4051161" y="331098"/>
                  <a:pt x="4081445" y="349381"/>
                </a:cubicBezTo>
                <a:cubicBezTo>
                  <a:pt x="4126752" y="376803"/>
                  <a:pt x="4164428" y="359536"/>
                  <a:pt x="4204966" y="354966"/>
                </a:cubicBezTo>
                <a:cubicBezTo>
                  <a:pt x="4287472" y="345570"/>
                  <a:pt x="4369264" y="329827"/>
                  <a:pt x="4452008" y="322211"/>
                </a:cubicBezTo>
                <a:cubicBezTo>
                  <a:pt x="4485154" y="319164"/>
                  <a:pt x="4520922" y="304691"/>
                  <a:pt x="4569568" y="324495"/>
                </a:cubicBezTo>
                <a:cubicBezTo>
                  <a:pt x="4349232" y="425810"/>
                  <a:pt x="4112683" y="419463"/>
                  <a:pt x="3915955" y="544899"/>
                </a:cubicBezTo>
                <a:cubicBezTo>
                  <a:pt x="3924301" y="556833"/>
                  <a:pt x="3966745" y="590858"/>
                  <a:pt x="3949339" y="593397"/>
                </a:cubicBezTo>
                <a:cubicBezTo>
                  <a:pt x="3900455" y="600761"/>
                  <a:pt x="3857056" y="625645"/>
                  <a:pt x="3812464" y="646212"/>
                </a:cubicBezTo>
                <a:cubicBezTo>
                  <a:pt x="3793148" y="655100"/>
                  <a:pt x="3769780" y="666781"/>
                  <a:pt x="3778841" y="698520"/>
                </a:cubicBezTo>
                <a:cubicBezTo>
                  <a:pt x="3795295" y="707407"/>
                  <a:pt x="3807456" y="694965"/>
                  <a:pt x="3821047" y="693950"/>
                </a:cubicBezTo>
                <a:cubicBezTo>
                  <a:pt x="3834878" y="692935"/>
                  <a:pt x="3865879" y="699535"/>
                  <a:pt x="3857293" y="703852"/>
                </a:cubicBezTo>
                <a:cubicBezTo>
                  <a:pt x="3818186" y="723405"/>
                  <a:pt x="3888532" y="770380"/>
                  <a:pt x="3842271" y="770380"/>
                </a:cubicBezTo>
                <a:cubicBezTo>
                  <a:pt x="3764772" y="770633"/>
                  <a:pt x="3723519" y="853919"/>
                  <a:pt x="3648882" y="856205"/>
                </a:cubicBezTo>
                <a:cubicBezTo>
                  <a:pt x="3636960" y="856458"/>
                  <a:pt x="3631236" y="871185"/>
                  <a:pt x="3631474" y="884136"/>
                </a:cubicBezTo>
                <a:cubicBezTo>
                  <a:pt x="3631474" y="899626"/>
                  <a:pt x="3642444" y="902418"/>
                  <a:pt x="3654605" y="903942"/>
                </a:cubicBezTo>
                <a:cubicBezTo>
                  <a:pt x="3673205" y="906226"/>
                  <a:pt x="3692520" y="884136"/>
                  <a:pt x="3717081" y="914098"/>
                </a:cubicBezTo>
                <a:cubicBezTo>
                  <a:pt x="3672966" y="931618"/>
                  <a:pt x="3628852" y="949140"/>
                  <a:pt x="3629568" y="1009319"/>
                </a:cubicBezTo>
                <a:cubicBezTo>
                  <a:pt x="3629805" y="1025569"/>
                  <a:pt x="3611444" y="1031663"/>
                  <a:pt x="3597613" y="1035726"/>
                </a:cubicBezTo>
                <a:cubicBezTo>
                  <a:pt x="3574721" y="1042329"/>
                  <a:pt x="3555408" y="1054009"/>
                  <a:pt x="3543006" y="1076608"/>
                </a:cubicBezTo>
                <a:cubicBezTo>
                  <a:pt x="3543246" y="1080925"/>
                  <a:pt x="3543484" y="1085495"/>
                  <a:pt x="3542052" y="1089050"/>
                </a:cubicBezTo>
                <a:cubicBezTo>
                  <a:pt x="3546106" y="1143642"/>
                  <a:pt x="3579490" y="1142118"/>
                  <a:pt x="3616451" y="1132978"/>
                </a:cubicBezTo>
                <a:cubicBezTo>
                  <a:pt x="3660566" y="1121805"/>
                  <a:pt x="3704204" y="1101491"/>
                  <a:pt x="3750703" y="1121043"/>
                </a:cubicBezTo>
                <a:cubicBezTo>
                  <a:pt x="3685126" y="1147197"/>
                  <a:pt x="3613828" y="1149228"/>
                  <a:pt x="3552307" y="1186555"/>
                </a:cubicBezTo>
                <a:cubicBezTo>
                  <a:pt x="3777410" y="1193411"/>
                  <a:pt x="3976284" y="1075591"/>
                  <a:pt x="4194473" y="1030395"/>
                </a:cubicBezTo>
                <a:cubicBezTo>
                  <a:pt x="4187082" y="1060610"/>
                  <a:pt x="4169436" y="1066704"/>
                  <a:pt x="4153459" y="1071275"/>
                </a:cubicBezTo>
                <a:cubicBezTo>
                  <a:pt x="4072860" y="1094129"/>
                  <a:pt x="4002278" y="1139581"/>
                  <a:pt x="3928831" y="1178936"/>
                </a:cubicBezTo>
                <a:cubicBezTo>
                  <a:pt x="3898548" y="1195188"/>
                  <a:pt x="3876608" y="1211440"/>
                  <a:pt x="3865164" y="1246481"/>
                </a:cubicBezTo>
                <a:cubicBezTo>
                  <a:pt x="3854908" y="1278221"/>
                  <a:pt x="3835117" y="1292948"/>
                  <a:pt x="3798395" y="1283806"/>
                </a:cubicBezTo>
                <a:cubicBezTo>
                  <a:pt x="3768588" y="1276188"/>
                  <a:pt x="3735920" y="1280251"/>
                  <a:pt x="3704681" y="1283045"/>
                </a:cubicBezTo>
                <a:cubicBezTo>
                  <a:pt x="3668674" y="1286092"/>
                  <a:pt x="3628374" y="1321895"/>
                  <a:pt x="3638151" y="1340431"/>
                </a:cubicBezTo>
                <a:cubicBezTo>
                  <a:pt x="3654843" y="1371917"/>
                  <a:pt x="3682743" y="1356174"/>
                  <a:pt x="3707542" y="1352619"/>
                </a:cubicBezTo>
                <a:cubicBezTo>
                  <a:pt x="3735681" y="1348303"/>
                  <a:pt x="3787902" y="1339415"/>
                  <a:pt x="3788856" y="1343224"/>
                </a:cubicBezTo>
                <a:cubicBezTo>
                  <a:pt x="3807219" y="1422193"/>
                  <a:pt x="3936463" y="1353382"/>
                  <a:pt x="3964363" y="1346270"/>
                </a:cubicBezTo>
                <a:cubicBezTo>
                  <a:pt x="3999176" y="1337384"/>
                  <a:pt x="4031845" y="1353635"/>
                  <a:pt x="4064991" y="1357443"/>
                </a:cubicBezTo>
                <a:cubicBezTo>
                  <a:pt x="4094560" y="1360998"/>
                  <a:pt x="4261720" y="1371917"/>
                  <a:pt x="4296295" y="1338398"/>
                </a:cubicBezTo>
                <a:cubicBezTo>
                  <a:pt x="4301064" y="1364552"/>
                  <a:pt x="4291050" y="1375217"/>
                  <a:pt x="4282702" y="1387152"/>
                </a:cubicBezTo>
                <a:cubicBezTo>
                  <a:pt x="4271019" y="1404164"/>
                  <a:pt x="4269110" y="1416099"/>
                  <a:pt x="4291288" y="1429556"/>
                </a:cubicBezTo>
                <a:cubicBezTo>
                  <a:pt x="4354480" y="1468154"/>
                  <a:pt x="4353524" y="1469422"/>
                  <a:pt x="4294626" y="1521730"/>
                </a:cubicBezTo>
                <a:cubicBezTo>
                  <a:pt x="4291763" y="1524015"/>
                  <a:pt x="4292957" y="1531633"/>
                  <a:pt x="4292480" y="1536712"/>
                </a:cubicBezTo>
                <a:cubicBezTo>
                  <a:pt x="4307980" y="1544836"/>
                  <a:pt x="4326102" y="1524523"/>
                  <a:pt x="4344224" y="1546361"/>
                </a:cubicBezTo>
                <a:cubicBezTo>
                  <a:pt x="4265296" y="1642341"/>
                  <a:pt x="4144874" y="1665955"/>
                  <a:pt x="4035898" y="1738070"/>
                </a:cubicBezTo>
                <a:cubicBezTo>
                  <a:pt x="4124128" y="1761938"/>
                  <a:pt x="4177066" y="1678652"/>
                  <a:pt x="4241926" y="1689317"/>
                </a:cubicBezTo>
                <a:cubicBezTo>
                  <a:pt x="4274357" y="1715471"/>
                  <a:pt x="4178020" y="1757368"/>
                  <a:pt x="4269826" y="1769810"/>
                </a:cubicBezTo>
                <a:cubicBezTo>
                  <a:pt x="4230002" y="1792663"/>
                  <a:pt x="4200434" y="1815006"/>
                  <a:pt x="4173012" y="1841415"/>
                </a:cubicBezTo>
                <a:cubicBezTo>
                  <a:pt x="4124128" y="1888644"/>
                  <a:pt x="4114590" y="1919623"/>
                  <a:pt x="4137244" y="1983103"/>
                </a:cubicBezTo>
                <a:cubicBezTo>
                  <a:pt x="4152029" y="2024746"/>
                  <a:pt x="4173728" y="2063089"/>
                  <a:pt x="4154652" y="2112602"/>
                </a:cubicBezTo>
                <a:cubicBezTo>
                  <a:pt x="4141298" y="2146628"/>
                  <a:pt x="4146544" y="2168972"/>
                  <a:pt x="4196142" y="2153737"/>
                </a:cubicBezTo>
                <a:cubicBezTo>
                  <a:pt x="4249557" y="2137485"/>
                  <a:pt x="4269587" y="2167956"/>
                  <a:pt x="4256234" y="2227627"/>
                </a:cubicBezTo>
                <a:cubicBezTo>
                  <a:pt x="4247650" y="2265970"/>
                  <a:pt x="4256712" y="2277649"/>
                  <a:pt x="4293433" y="2273333"/>
                </a:cubicBezTo>
                <a:cubicBezTo>
                  <a:pt x="4333972" y="2268509"/>
                  <a:pt x="4372602" y="2243370"/>
                  <a:pt x="4422678" y="2255559"/>
                </a:cubicBezTo>
                <a:cubicBezTo>
                  <a:pt x="4382618" y="2325134"/>
                  <a:pt x="4297010" y="2305328"/>
                  <a:pt x="4250272" y="2371602"/>
                </a:cubicBezTo>
                <a:cubicBezTo>
                  <a:pt x="4306072" y="2371854"/>
                  <a:pt x="4348756" y="2371602"/>
                  <a:pt x="4390009" y="2357127"/>
                </a:cubicBezTo>
                <a:cubicBezTo>
                  <a:pt x="4407179" y="2351286"/>
                  <a:pt x="4426018" y="2345194"/>
                  <a:pt x="4435554" y="2365252"/>
                </a:cubicBezTo>
                <a:cubicBezTo>
                  <a:pt x="4446762" y="2389375"/>
                  <a:pt x="4423632" y="2398516"/>
                  <a:pt x="4409562" y="2402832"/>
                </a:cubicBezTo>
                <a:cubicBezTo>
                  <a:pt x="4369978" y="2415021"/>
                  <a:pt x="4339695" y="2443968"/>
                  <a:pt x="4307026" y="2466566"/>
                </a:cubicBezTo>
                <a:cubicBezTo>
                  <a:pt x="4235250" y="2516082"/>
                  <a:pt x="4156558" y="2557470"/>
                  <a:pt x="4095751" y="2639233"/>
                </a:cubicBezTo>
                <a:cubicBezTo>
                  <a:pt x="4172297" y="2618411"/>
                  <a:pt x="4229288" y="2569913"/>
                  <a:pt x="4300350" y="2560010"/>
                </a:cubicBezTo>
                <a:cubicBezTo>
                  <a:pt x="4238826" y="2634409"/>
                  <a:pt x="4159659" y="2683415"/>
                  <a:pt x="4084784" y="2737500"/>
                </a:cubicBezTo>
                <a:cubicBezTo>
                  <a:pt x="4063322" y="2752735"/>
                  <a:pt x="4041622" y="2763146"/>
                  <a:pt x="4036853" y="2796409"/>
                </a:cubicBezTo>
                <a:cubicBezTo>
                  <a:pt x="4027552" y="2860905"/>
                  <a:pt x="3999653" y="2914228"/>
                  <a:pt x="3940039" y="2942666"/>
                </a:cubicBezTo>
                <a:cubicBezTo>
                  <a:pt x="3939562" y="2942922"/>
                  <a:pt x="3942900" y="2952571"/>
                  <a:pt x="3944808" y="2959171"/>
                </a:cubicBezTo>
                <a:cubicBezTo>
                  <a:pt x="3981292" y="2961204"/>
                  <a:pt x="4010145" y="2923115"/>
                  <a:pt x="4056645" y="2935557"/>
                </a:cubicBezTo>
                <a:cubicBezTo>
                  <a:pt x="4012052" y="2987356"/>
                  <a:pt x="3974853" y="3033825"/>
                  <a:pt x="3911662" y="3058455"/>
                </a:cubicBezTo>
                <a:cubicBezTo>
                  <a:pt x="3861109" y="3078006"/>
                  <a:pt x="3798633" y="3089433"/>
                  <a:pt x="3761910" y="3152912"/>
                </a:cubicBezTo>
                <a:cubicBezTo>
                  <a:pt x="3804594" y="3165356"/>
                  <a:pt x="3836310" y="3149613"/>
                  <a:pt x="3868264" y="3138440"/>
                </a:cubicBezTo>
                <a:cubicBezTo>
                  <a:pt x="3917147" y="3121173"/>
                  <a:pt x="3965554" y="3101622"/>
                  <a:pt x="4014438" y="3084354"/>
                </a:cubicBezTo>
                <a:cubicBezTo>
                  <a:pt x="4033038" y="3077753"/>
                  <a:pt x="4053307" y="3073181"/>
                  <a:pt x="4065229" y="3104668"/>
                </a:cubicBezTo>
                <a:cubicBezTo>
                  <a:pt x="4002991" y="3111271"/>
                  <a:pt x="3965792" y="3153929"/>
                  <a:pt x="3926686" y="3194048"/>
                </a:cubicBezTo>
                <a:cubicBezTo>
                  <a:pt x="3904746" y="3216647"/>
                  <a:pt x="3886862" y="3246864"/>
                  <a:pt x="3847279" y="3235438"/>
                </a:cubicBezTo>
                <a:cubicBezTo>
                  <a:pt x="3826532" y="3229344"/>
                  <a:pt x="3813418" y="3246355"/>
                  <a:pt x="3815565" y="3267177"/>
                </a:cubicBezTo>
                <a:cubicBezTo>
                  <a:pt x="3823433" y="3340561"/>
                  <a:pt x="3775026" y="3366206"/>
                  <a:pt x="3724950" y="3380425"/>
                </a:cubicBezTo>
                <a:cubicBezTo>
                  <a:pt x="3630043" y="3407087"/>
                  <a:pt x="3551113" y="3469805"/>
                  <a:pt x="3458831" y="3504084"/>
                </a:cubicBezTo>
                <a:cubicBezTo>
                  <a:pt x="3369170" y="3537348"/>
                  <a:pt x="3299779" y="3616317"/>
                  <a:pt x="3209882" y="3657707"/>
                </a:cubicBezTo>
                <a:cubicBezTo>
                  <a:pt x="3144781" y="3687670"/>
                  <a:pt x="3082544" y="3726265"/>
                  <a:pt x="3015536" y="3753434"/>
                </a:cubicBezTo>
                <a:cubicBezTo>
                  <a:pt x="2856963" y="3817676"/>
                  <a:pt x="2695288" y="3869222"/>
                  <a:pt x="2524314" y="3876585"/>
                </a:cubicBezTo>
                <a:cubicBezTo>
                  <a:pt x="2383147" y="3882426"/>
                  <a:pt x="1158667" y="3876841"/>
                  <a:pt x="661243" y="3041189"/>
                </a:cubicBezTo>
                <a:cubicBezTo>
                  <a:pt x="651705" y="3037125"/>
                  <a:pt x="640975" y="3026461"/>
                  <a:pt x="637637" y="3016303"/>
                </a:cubicBezTo>
                <a:cubicBezTo>
                  <a:pt x="621659" y="2968820"/>
                  <a:pt x="582552" y="2948253"/>
                  <a:pt x="547261" y="2922608"/>
                </a:cubicBezTo>
                <a:cubicBezTo>
                  <a:pt x="516261" y="2900009"/>
                  <a:pt x="483353" y="2876394"/>
                  <a:pt x="470476" y="2838305"/>
                </a:cubicBezTo>
                <a:cubicBezTo>
                  <a:pt x="453546" y="2787522"/>
                  <a:pt x="501714" y="2829165"/>
                  <a:pt x="510538" y="2809867"/>
                </a:cubicBezTo>
                <a:cubicBezTo>
                  <a:pt x="492177" y="2783460"/>
                  <a:pt x="463799" y="2759336"/>
                  <a:pt x="456407" y="2729374"/>
                </a:cubicBezTo>
                <a:cubicBezTo>
                  <a:pt x="429463" y="2621204"/>
                  <a:pt x="371278" y="2542489"/>
                  <a:pt x="284241" y="2481294"/>
                </a:cubicBezTo>
                <a:cubicBezTo>
                  <a:pt x="259203" y="2463774"/>
                  <a:pt x="242750" y="2431779"/>
                  <a:pt x="208651" y="2426702"/>
                </a:cubicBezTo>
                <a:cubicBezTo>
                  <a:pt x="132821" y="2415529"/>
                  <a:pt x="156667" y="2328180"/>
                  <a:pt x="116605" y="2289331"/>
                </a:cubicBezTo>
                <a:cubicBezTo>
                  <a:pt x="108974" y="2281966"/>
                  <a:pt x="102060" y="2267494"/>
                  <a:pt x="103490" y="2257592"/>
                </a:cubicBezTo>
                <a:cubicBezTo>
                  <a:pt x="105635" y="2243370"/>
                  <a:pt x="114698" y="2229913"/>
                  <a:pt x="122328" y="2217216"/>
                </a:cubicBezTo>
                <a:cubicBezTo>
                  <a:pt x="130198" y="2204521"/>
                  <a:pt x="142119" y="2193348"/>
                  <a:pt x="136397" y="2176590"/>
                </a:cubicBezTo>
                <a:cubicBezTo>
                  <a:pt x="134014" y="2169734"/>
                  <a:pt x="135681" y="2145866"/>
                  <a:pt x="118036" y="2164655"/>
                </a:cubicBezTo>
                <a:cubicBezTo>
                  <a:pt x="69629" y="2216201"/>
                  <a:pt x="41491" y="2167450"/>
                  <a:pt x="0" y="2144088"/>
                </a:cubicBezTo>
                <a:cubicBezTo>
                  <a:pt x="33383" y="2119965"/>
                  <a:pt x="63429" y="2102953"/>
                  <a:pt x="68437" y="2066897"/>
                </a:cubicBezTo>
                <a:cubicBezTo>
                  <a:pt x="78690" y="1992498"/>
                  <a:pt x="122565" y="1958473"/>
                  <a:pt x="189096" y="1951871"/>
                </a:cubicBezTo>
                <a:cubicBezTo>
                  <a:pt x="164535" y="1880012"/>
                  <a:pt x="164535" y="1880012"/>
                  <a:pt x="243942" y="1870107"/>
                </a:cubicBezTo>
                <a:cubicBezTo>
                  <a:pt x="213419" y="1824403"/>
                  <a:pt x="213419" y="1812722"/>
                  <a:pt x="250381" y="1796979"/>
                </a:cubicBezTo>
                <a:cubicBezTo>
                  <a:pt x="285911" y="1781998"/>
                  <a:pt x="325255" y="1776919"/>
                  <a:pt x="358164" y="1753813"/>
                </a:cubicBezTo>
                <a:cubicBezTo>
                  <a:pt x="327879" y="1695412"/>
                  <a:pt x="319295" y="1627615"/>
                  <a:pt x="256819" y="1599175"/>
                </a:cubicBezTo>
                <a:cubicBezTo>
                  <a:pt x="247042" y="1594859"/>
                  <a:pt x="240366" y="1577338"/>
                  <a:pt x="246564" y="1567182"/>
                </a:cubicBezTo>
                <a:cubicBezTo>
                  <a:pt x="269218" y="1530364"/>
                  <a:pt x="236788" y="1460535"/>
                  <a:pt x="307371" y="1452664"/>
                </a:cubicBezTo>
                <a:cubicBezTo>
                  <a:pt x="316195" y="1451902"/>
                  <a:pt x="324303" y="1444284"/>
                  <a:pt x="317387" y="1434381"/>
                </a:cubicBezTo>
                <a:cubicBezTo>
                  <a:pt x="293540" y="1399848"/>
                  <a:pt x="322394" y="1402133"/>
                  <a:pt x="339801" y="1397816"/>
                </a:cubicBezTo>
                <a:cubicBezTo>
                  <a:pt x="360787" y="1392485"/>
                  <a:pt x="384632" y="1407720"/>
                  <a:pt x="404186" y="1388929"/>
                </a:cubicBezTo>
                <a:cubicBezTo>
                  <a:pt x="399654" y="1369123"/>
                  <a:pt x="382725" y="1369377"/>
                  <a:pt x="370802" y="1363030"/>
                </a:cubicBezTo>
                <a:cubicBezTo>
                  <a:pt x="335987" y="1344747"/>
                  <a:pt x="307609" y="1322911"/>
                  <a:pt x="305940" y="1275427"/>
                </a:cubicBezTo>
                <a:cubicBezTo>
                  <a:pt x="304749" y="1237085"/>
                  <a:pt x="300933" y="1203314"/>
                  <a:pt x="349102" y="1191633"/>
                </a:cubicBezTo>
                <a:cubicBezTo>
                  <a:pt x="369132" y="1186808"/>
                  <a:pt x="363408" y="1159132"/>
                  <a:pt x="351962" y="1145419"/>
                </a:cubicBezTo>
                <a:cubicBezTo>
                  <a:pt x="331455" y="1121043"/>
                  <a:pt x="314526" y="1088542"/>
                  <a:pt x="279233" y="1086257"/>
                </a:cubicBezTo>
                <a:cubicBezTo>
                  <a:pt x="257772" y="1084734"/>
                  <a:pt x="241318" y="1074575"/>
                  <a:pt x="224388" y="1062896"/>
                </a:cubicBezTo>
                <a:cubicBezTo>
                  <a:pt x="212228" y="1054515"/>
                  <a:pt x="197681" y="1047406"/>
                  <a:pt x="199111" y="1029379"/>
                </a:cubicBezTo>
                <a:cubicBezTo>
                  <a:pt x="200542" y="1012112"/>
                  <a:pt x="214610" y="1005002"/>
                  <a:pt x="228919" y="1001447"/>
                </a:cubicBezTo>
                <a:cubicBezTo>
                  <a:pt x="276611" y="990021"/>
                  <a:pt x="321440" y="973262"/>
                  <a:pt x="361264" y="934920"/>
                </a:cubicBezTo>
                <a:cubicBezTo>
                  <a:pt x="334794" y="914607"/>
                  <a:pt x="309518" y="899879"/>
                  <a:pt x="289964" y="879311"/>
                </a:cubicBezTo>
                <a:cubicBezTo>
                  <a:pt x="242750" y="829544"/>
                  <a:pt x="642644" y="672875"/>
                  <a:pt x="662674" y="617012"/>
                </a:cubicBezTo>
                <a:cubicBezTo>
                  <a:pt x="668873" y="599745"/>
                  <a:pt x="690096" y="581971"/>
                  <a:pt x="707744" y="576892"/>
                </a:cubicBezTo>
                <a:cubicBezTo>
                  <a:pt x="790487" y="553024"/>
                  <a:pt x="862262" y="499446"/>
                  <a:pt x="946915" y="479640"/>
                </a:cubicBezTo>
                <a:cubicBezTo>
                  <a:pt x="1026799" y="460851"/>
                  <a:pt x="1105490" y="435712"/>
                  <a:pt x="1193003" y="410829"/>
                </a:cubicBezTo>
                <a:cubicBezTo>
                  <a:pt x="1139351" y="348364"/>
                  <a:pt x="1044206" y="355728"/>
                  <a:pt x="1022030" y="265586"/>
                </a:cubicBezTo>
                <a:cubicBezTo>
                  <a:pt x="1108590" y="242225"/>
                  <a:pt x="1199679" y="268888"/>
                  <a:pt x="1283141" y="231814"/>
                </a:cubicBezTo>
                <a:cubicBezTo>
                  <a:pt x="1290295" y="228514"/>
                  <a:pt x="1300072" y="231814"/>
                  <a:pt x="1308655" y="232831"/>
                </a:cubicBezTo>
                <a:cubicBezTo>
                  <a:pt x="1480584" y="252636"/>
                  <a:pt x="1651797" y="235371"/>
                  <a:pt x="1821341" y="210485"/>
                </a:cubicBezTo>
                <a:cubicBezTo>
                  <a:pt x="2065522" y="174938"/>
                  <a:pt x="2310657" y="152338"/>
                  <a:pt x="2556268" y="136340"/>
                </a:cubicBezTo>
                <a:cubicBezTo>
                  <a:pt x="2759196" y="123136"/>
                  <a:pt x="2962599" y="117297"/>
                  <a:pt x="3164574" y="91905"/>
                </a:cubicBezTo>
                <a:cubicBezTo>
                  <a:pt x="3380616" y="64736"/>
                  <a:pt x="3596420" y="34011"/>
                  <a:pt x="3812226" y="5572"/>
                </a:cubicBezTo>
                <a:cubicBezTo>
                  <a:pt x="3822002" y="4301"/>
                  <a:pt x="3832792" y="302"/>
                  <a:pt x="3843224" y="17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84333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9" name="Rectangle 138">
            <a:extLst>
              <a:ext uri="{FF2B5EF4-FFF2-40B4-BE49-F238E27FC236}">
                <a16:creationId xmlns:a16="http://schemas.microsoft.com/office/drawing/2014/main" id="{4C2B0BF6-3BD8-4EFC-A54F-83B375EE0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ArtStation - Steampunk flying platform, Zviadi Baratashvili">
            <a:extLst>
              <a:ext uri="{FF2B5EF4-FFF2-40B4-BE49-F238E27FC236}">
                <a16:creationId xmlns:a16="http://schemas.microsoft.com/office/drawing/2014/main" id="{BEC3DC31-3C22-446F-91CF-737242DAB4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-3" y="10"/>
            <a:ext cx="1219200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4B89891-4927-41E9-9134-E3399EE0C1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904" y="84788"/>
            <a:ext cx="4441466" cy="143442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/>
              <a:t>Feature Asset: Concept</a:t>
            </a:r>
            <a:endParaRPr lang="en-US" dirty="0"/>
          </a:p>
        </p:txBody>
      </p:sp>
      <p:pic>
        <p:nvPicPr>
          <p:cNvPr id="1028" name="Picture 4" descr="Jet Pack Fire PNG (Page 1) - Line.17QQ.com">
            <a:extLst>
              <a:ext uri="{FF2B5EF4-FFF2-40B4-BE49-F238E27FC236}">
                <a16:creationId xmlns:a16="http://schemas.microsoft.com/office/drawing/2014/main" id="{2EAAB22D-0839-4C72-9A57-F567340F8F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88" r="815" b="2"/>
          <a:stretch/>
        </p:blipFill>
        <p:spPr bwMode="auto">
          <a:xfrm>
            <a:off x="5078133" y="4323898"/>
            <a:ext cx="7113867" cy="2534102"/>
          </a:xfrm>
          <a:custGeom>
            <a:avLst/>
            <a:gdLst/>
            <a:ahLst/>
            <a:cxnLst/>
            <a:rect l="l" t="t" r="r" b="b"/>
            <a:pathLst>
              <a:path w="7113867" h="2534102">
                <a:moveTo>
                  <a:pt x="1237396" y="0"/>
                </a:moveTo>
                <a:lnTo>
                  <a:pt x="7113867" y="0"/>
                </a:lnTo>
                <a:lnTo>
                  <a:pt x="7113867" y="2534102"/>
                </a:lnTo>
                <a:lnTo>
                  <a:pt x="0" y="2534102"/>
                </a:lnTo>
                <a:lnTo>
                  <a:pt x="21866" y="2503631"/>
                </a:lnTo>
                <a:cubicBezTo>
                  <a:pt x="198424" y="2253521"/>
                  <a:pt x="293791" y="2086461"/>
                  <a:pt x="295356" y="2078512"/>
                </a:cubicBezTo>
                <a:cubicBezTo>
                  <a:pt x="324070" y="1929470"/>
                  <a:pt x="404358" y="1848602"/>
                  <a:pt x="476494" y="1754977"/>
                </a:cubicBezTo>
                <a:cubicBezTo>
                  <a:pt x="539304" y="1672931"/>
                  <a:pt x="606320" y="1585980"/>
                  <a:pt x="629662" y="1466193"/>
                </a:cubicBezTo>
                <a:cubicBezTo>
                  <a:pt x="660486" y="1307325"/>
                  <a:pt x="563420" y="1455147"/>
                  <a:pt x="542839" y="1401940"/>
                </a:cubicBezTo>
                <a:cubicBezTo>
                  <a:pt x="578841" y="1314777"/>
                  <a:pt x="636193" y="1228627"/>
                  <a:pt x="649254" y="1136180"/>
                </a:cubicBezTo>
                <a:cubicBezTo>
                  <a:pt x="695846" y="801928"/>
                  <a:pt x="810580" y="538800"/>
                  <a:pt x="987553" y="313308"/>
                </a:cubicBezTo>
                <a:cubicBezTo>
                  <a:pt x="1038303" y="248170"/>
                  <a:pt x="1069946" y="145770"/>
                  <a:pt x="1141096" y="112922"/>
                </a:cubicBezTo>
                <a:cubicBezTo>
                  <a:pt x="1175680" y="97203"/>
                  <a:pt x="1199891" y="73126"/>
                  <a:pt x="1217455" y="43683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BCFE689-1AB4-49FF-9C76-671FDE5936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6904" y="1379175"/>
            <a:ext cx="5205086" cy="1540296"/>
          </a:xfr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 marL="285750"/>
            <a:r>
              <a:rPr lang="en-US" sz="2000" b="1" dirty="0"/>
              <a:t>A large platform with thrusters on the bottom</a:t>
            </a:r>
          </a:p>
          <a:p>
            <a:pPr marL="285750"/>
            <a:r>
              <a:rPr lang="en-US" sz="2000" b="1" dirty="0"/>
              <a:t>Its purpose is to create an additional dynamic by giving the player more options to kill zombies with</a:t>
            </a:r>
          </a:p>
        </p:txBody>
      </p:sp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E2174747-7E33-46D8-838D-CE3009464E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334" y="2909253"/>
            <a:ext cx="4987036" cy="3740277"/>
          </a:xfrm>
          <a:prstGeom prst="rect">
            <a:avLst/>
          </a:prstGeom>
        </p:spPr>
      </p:pic>
      <p:pic>
        <p:nvPicPr>
          <p:cNvPr id="9" name="Picture 10" descr="Sci-Fi Float Platform #Sponsored #, #Ad, #Fi#Sci#Float#Environments | Sci fi,  Kids reading, Unity asset store">
            <a:extLst>
              <a:ext uri="{FF2B5EF4-FFF2-40B4-BE49-F238E27FC236}">
                <a16:creationId xmlns:a16="http://schemas.microsoft.com/office/drawing/2014/main" id="{F8DE561F-93E6-4B03-8401-C1AB48C0FB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688" b="17048"/>
          <a:stretch/>
        </p:blipFill>
        <p:spPr bwMode="auto">
          <a:xfrm>
            <a:off x="7373502" y="23611"/>
            <a:ext cx="4818498" cy="2711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40578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raphic 1">
            <a:extLst>
              <a:ext uri="{FF2B5EF4-FFF2-40B4-BE49-F238E27FC236}">
                <a16:creationId xmlns:a16="http://schemas.microsoft.com/office/drawing/2014/main" id="{0D57E7FA-E8FC-45AC-868F-CDC814493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2599854" y="527562"/>
            <a:ext cx="6992292" cy="5102484"/>
          </a:xfrm>
          <a:custGeom>
            <a:avLst/>
            <a:gdLst/>
            <a:ahLst/>
            <a:cxnLst/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DCE1AED4-C7FF-4468-BF54-4470A0A3E2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picture containing text&#10;&#10;Description automatically generated">
            <a:extLst>
              <a:ext uri="{FF2B5EF4-FFF2-40B4-BE49-F238E27FC236}">
                <a16:creationId xmlns:a16="http://schemas.microsoft.com/office/drawing/2014/main" id="{62C2241B-7A96-42B2-802A-5736A0F12E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90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DE94FAB-AA60-43B4-A2C3-3A940B9A95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3" y="4530071"/>
            <a:ext cx="12191999" cy="2327926"/>
          </a:xfrm>
          <a:prstGeom prst="rect">
            <a:avLst/>
          </a:prstGeom>
          <a:gradFill flip="none" rotWithShape="1">
            <a:gsLst>
              <a:gs pos="44000">
                <a:schemeClr val="tx1">
                  <a:alpha val="40000"/>
                </a:schemeClr>
              </a:gs>
              <a:gs pos="100000">
                <a:schemeClr val="tx1">
                  <a:alpha val="70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B89891-4927-41E9-9134-E3399EE0C1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4416721"/>
            <a:ext cx="9144000" cy="115266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>
                <a:solidFill>
                  <a:schemeClr val="bg1"/>
                </a:solidFill>
              </a:rPr>
              <a:t>Feature Asset: Grey Box</a:t>
            </a:r>
          </a:p>
        </p:txBody>
      </p:sp>
    </p:spTree>
    <p:extLst>
      <p:ext uri="{BB962C8B-B14F-4D97-AF65-F5344CB8AC3E}">
        <p14:creationId xmlns:p14="http://schemas.microsoft.com/office/powerpoint/2010/main" val="23439611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raphic 1">
            <a:extLst>
              <a:ext uri="{FF2B5EF4-FFF2-40B4-BE49-F238E27FC236}">
                <a16:creationId xmlns:a16="http://schemas.microsoft.com/office/drawing/2014/main" id="{0D57E7FA-E8FC-45AC-868F-CDC814493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2599854" y="527562"/>
            <a:ext cx="6992292" cy="5102484"/>
          </a:xfrm>
          <a:custGeom>
            <a:avLst/>
            <a:gdLst/>
            <a:ahLst/>
            <a:cxnLst/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A8CCCB6D-5162-4AAE-A5E3-3AC55410DB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Content Placeholder 10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736235BD-D488-454F-AA7F-950E11374E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28" r="10832" b="-1"/>
          <a:stretch/>
        </p:blipFill>
        <p:spPr>
          <a:xfrm>
            <a:off x="20" y="10"/>
            <a:ext cx="8450297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4B89891-4927-41E9-9134-E3399EE0C1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43467"/>
            <a:ext cx="4620584" cy="456713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Feature Asset: 1</a:t>
            </a:r>
            <a:r>
              <a:rPr lang="en-US" sz="4800" baseline="30000"/>
              <a:t>st</a:t>
            </a:r>
            <a:r>
              <a:rPr lang="en-US" sz="4800"/>
              <a:t> Pass</a:t>
            </a:r>
          </a:p>
        </p:txBody>
      </p:sp>
      <p:pic>
        <p:nvPicPr>
          <p:cNvPr id="13" name="Picture 1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148C2EAF-C45C-467B-BF94-7D66A99068A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98" r="10699" b="-1"/>
          <a:stretch/>
        </p:blipFill>
        <p:spPr>
          <a:xfrm>
            <a:off x="6225997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7264073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13B7BB51-92B8-4089-8DAB-1202A4D1C6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315111"/>
            <a:ext cx="3021543" cy="1435442"/>
          </a:xfrm>
          <a:custGeom>
            <a:avLst/>
            <a:gdLst/>
            <a:ahLst/>
            <a:cxnLst/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2172A0AC-3DCE-4672-BCAF-28FEF91F60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8D1CD86-A0D7-4F3E-99A2-8180E6C543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63" r="6038" b="1"/>
          <a:stretch/>
        </p:blipFill>
        <p:spPr>
          <a:xfrm>
            <a:off x="20" y="10"/>
            <a:ext cx="8450297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4B89891-4927-41E9-9134-E3399EE0C1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251316" cy="16276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3700"/>
              <a:t>Feature Asset: Final Model (textured)</a:t>
            </a:r>
          </a:p>
        </p:txBody>
      </p:sp>
      <p:pic>
        <p:nvPicPr>
          <p:cNvPr id="9" name="Content Placeholder 8" descr="A picture containing text&#10;&#10;Description automatically generated">
            <a:extLst>
              <a:ext uri="{FF2B5EF4-FFF2-40B4-BE49-F238E27FC236}">
                <a16:creationId xmlns:a16="http://schemas.microsoft.com/office/drawing/2014/main" id="{85E31EA0-E31F-44B3-AC69-C4C0BCFBDF3F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25" r="15903"/>
          <a:stretch/>
        </p:blipFill>
        <p:spPr>
          <a:xfrm>
            <a:off x="6225997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9339716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54208-3353-49DD-8C49-6D8CCA691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Design Rules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33CCD1-7BAC-443A-AD72-939670AAB6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sz="2000" dirty="0"/>
              <a:t>Assets must be modular, meaning they all have a consistent pivot to which they can be placed in the world. </a:t>
            </a:r>
          </a:p>
          <a:p>
            <a:r>
              <a:rPr lang="en-AU" sz="2000" dirty="0"/>
              <a:t>Consider player and zombie movement when modelling assets which have their elevation affected, being ramps or the moving platform</a:t>
            </a:r>
          </a:p>
        </p:txBody>
      </p:sp>
    </p:spTree>
    <p:extLst>
      <p:ext uri="{BB962C8B-B14F-4D97-AF65-F5344CB8AC3E}">
        <p14:creationId xmlns:p14="http://schemas.microsoft.com/office/powerpoint/2010/main" val="6527854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5A80BB-922F-4052-B360-144B37A15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Art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9D35DD-00AB-439F-A35A-F70DBD44EA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sz="1800" dirty="0"/>
              <a:t>Unity – a common game engine ideal for small scale projects such as this</a:t>
            </a:r>
          </a:p>
          <a:p>
            <a:r>
              <a:rPr lang="en-AU" sz="1800" dirty="0"/>
              <a:t>Maya – the industry standard for modelling/texturing assets for games</a:t>
            </a:r>
          </a:p>
          <a:p>
            <a:r>
              <a:rPr lang="en-AU" sz="1800" dirty="0"/>
              <a:t>Photoshop – a common application allowing for manipulation of UV and textures when used in conjunction with Maya</a:t>
            </a:r>
          </a:p>
          <a:p>
            <a:pPr marL="0" indent="0">
              <a:buNone/>
            </a:pPr>
            <a:endParaRPr lang="en-AU" dirty="0"/>
          </a:p>
        </p:txBody>
      </p:sp>
      <p:pic>
        <p:nvPicPr>
          <p:cNvPr id="5" name="Picture 4" descr="Timeline&#10;&#10;Description automatically generated with medium confidence">
            <a:extLst>
              <a:ext uri="{FF2B5EF4-FFF2-40B4-BE49-F238E27FC236}">
                <a16:creationId xmlns:a16="http://schemas.microsoft.com/office/drawing/2014/main" id="{F06CCC19-A72B-4EFB-952E-CC042B1AD8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759" y="3686175"/>
            <a:ext cx="7248525" cy="2486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7647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087CBF-4230-4FC5-B340-316FB0161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Technical Guidelines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40DCDC-6F0E-4F7F-B5CA-8760BFB7CD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sz="2000" b="1" u="sng" dirty="0"/>
              <a:t>Platform:</a:t>
            </a:r>
            <a:r>
              <a:rPr lang="en-AU" sz="2000" dirty="0"/>
              <a:t> PC</a:t>
            </a:r>
          </a:p>
          <a:p>
            <a:r>
              <a:rPr lang="en-AU" sz="2000" u="sng" dirty="0"/>
              <a:t>Files</a:t>
            </a:r>
          </a:p>
          <a:p>
            <a:pPr lvl="1"/>
            <a:r>
              <a:rPr lang="en-AU" sz="1600" u="sng" dirty="0"/>
              <a:t>Assets:</a:t>
            </a:r>
            <a:r>
              <a:rPr lang="en-AU" sz="1600" dirty="0"/>
              <a:t> .fbx</a:t>
            </a:r>
          </a:p>
          <a:p>
            <a:pPr lvl="1"/>
            <a:r>
              <a:rPr lang="en-AU" sz="1600" u="sng" dirty="0"/>
              <a:t>Textures:</a:t>
            </a:r>
            <a:r>
              <a:rPr lang="en-AU" sz="1600" dirty="0"/>
              <a:t> .png</a:t>
            </a:r>
          </a:p>
          <a:p>
            <a:pPr lvl="1"/>
            <a:r>
              <a:rPr lang="en-AU" sz="1600" u="sng" dirty="0"/>
              <a:t>Photoshop:</a:t>
            </a:r>
            <a:r>
              <a:rPr lang="en-AU" sz="1600" dirty="0"/>
              <a:t> .psd</a:t>
            </a:r>
          </a:p>
          <a:p>
            <a:pPr lvl="1"/>
            <a:endParaRPr lang="en-AU" sz="1600" u="sng" dirty="0"/>
          </a:p>
          <a:p>
            <a:r>
              <a:rPr lang="en-AU" sz="2000" u="sng" dirty="0"/>
              <a:t>Naming: </a:t>
            </a:r>
            <a:r>
              <a:rPr lang="en-AU" sz="2000" dirty="0"/>
              <a:t>Caps for every individual word, no spaces. </a:t>
            </a:r>
            <a:r>
              <a:rPr lang="en-AU" sz="2000" dirty="0" err="1"/>
              <a:t>E.g</a:t>
            </a:r>
            <a:r>
              <a:rPr lang="en-AU" sz="2000" dirty="0"/>
              <a:t> </a:t>
            </a:r>
            <a:r>
              <a:rPr lang="en-AU" sz="2000" dirty="0" err="1"/>
              <a:t>RailSide</a:t>
            </a:r>
            <a:endParaRPr lang="en-AU" sz="2000" dirty="0"/>
          </a:p>
        </p:txBody>
      </p:sp>
    </p:spTree>
    <p:extLst>
      <p:ext uri="{BB962C8B-B14F-4D97-AF65-F5344CB8AC3E}">
        <p14:creationId xmlns:p14="http://schemas.microsoft.com/office/powerpoint/2010/main" val="5917525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99F1FFA9-D672-408C-9220-ADEEC6ABD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194172-2485-4588-8850-36AD99BA0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3816095" cy="1938076"/>
          </a:xfrm>
        </p:spPr>
        <p:txBody>
          <a:bodyPr>
            <a:normAutofit/>
          </a:bodyPr>
          <a:lstStyle/>
          <a:p>
            <a:r>
              <a:rPr lang="en-AU" dirty="0"/>
              <a:t>Overview: Zombie Platformer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B1DC27-C85C-4F82-9C0A-27C2F30A31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482589"/>
            <a:ext cx="3816096" cy="369437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AU" b="1" dirty="0"/>
              <a:t>3D Zombie Shooter with Moving Platforms</a:t>
            </a:r>
          </a:p>
        </p:txBody>
      </p:sp>
      <p:pic>
        <p:nvPicPr>
          <p:cNvPr id="1030" name="Picture 6" descr="Bloody Zombies review (PS4/PSVR) – Press Play Media">
            <a:extLst>
              <a:ext uri="{FF2B5EF4-FFF2-40B4-BE49-F238E27FC236}">
                <a16:creationId xmlns:a16="http://schemas.microsoft.com/office/drawing/2014/main" id="{D3C8C05B-DADC-4879-9465-5D5A3343F6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79" r="-1" b="-1"/>
          <a:stretch/>
        </p:blipFill>
        <p:spPr bwMode="auto">
          <a:xfrm>
            <a:off x="4904316" y="-1"/>
            <a:ext cx="7287684" cy="3694372"/>
          </a:xfrm>
          <a:custGeom>
            <a:avLst/>
            <a:gdLst/>
            <a:ahLst/>
            <a:cxnLst/>
            <a:rect l="l" t="t" r="r" b="b"/>
            <a:pathLst>
              <a:path w="7287684" h="3694372">
                <a:moveTo>
                  <a:pt x="1047969" y="0"/>
                </a:moveTo>
                <a:lnTo>
                  <a:pt x="7287684" y="0"/>
                </a:lnTo>
                <a:lnTo>
                  <a:pt x="7287684" y="814388"/>
                </a:lnTo>
                <a:lnTo>
                  <a:pt x="7287684" y="3694372"/>
                </a:lnTo>
                <a:lnTo>
                  <a:pt x="471411" y="3694372"/>
                </a:lnTo>
                <a:lnTo>
                  <a:pt x="470992" y="3686621"/>
                </a:lnTo>
                <a:cubicBezTo>
                  <a:pt x="458999" y="3642419"/>
                  <a:pt x="427907" y="3602236"/>
                  <a:pt x="376383" y="3554015"/>
                </a:cubicBezTo>
                <a:cubicBezTo>
                  <a:pt x="315976" y="3500438"/>
                  <a:pt x="255568" y="3454003"/>
                  <a:pt x="170288" y="3407569"/>
                </a:cubicBezTo>
                <a:cubicBezTo>
                  <a:pt x="365723" y="3382565"/>
                  <a:pt x="163181" y="3296841"/>
                  <a:pt x="230695" y="3243263"/>
                </a:cubicBezTo>
                <a:cubicBezTo>
                  <a:pt x="369276" y="3221831"/>
                  <a:pt x="479431" y="3393282"/>
                  <a:pt x="667759" y="3343275"/>
                </a:cubicBezTo>
                <a:cubicBezTo>
                  <a:pt x="440344" y="3196828"/>
                  <a:pt x="184501" y="3150393"/>
                  <a:pt x="17493" y="2953940"/>
                </a:cubicBezTo>
                <a:cubicBezTo>
                  <a:pt x="56580" y="2911078"/>
                  <a:pt x="95667" y="2953940"/>
                  <a:pt x="127647" y="2936081"/>
                </a:cubicBezTo>
                <a:cubicBezTo>
                  <a:pt x="127647" y="2925365"/>
                  <a:pt x="500751" y="2993232"/>
                  <a:pt x="522071" y="2714625"/>
                </a:cubicBezTo>
                <a:cubicBezTo>
                  <a:pt x="529178" y="2714625"/>
                  <a:pt x="536285" y="2714625"/>
                  <a:pt x="543391" y="2703909"/>
                </a:cubicBezTo>
                <a:cubicBezTo>
                  <a:pt x="582478" y="2664619"/>
                  <a:pt x="546945" y="2571750"/>
                  <a:pt x="610905" y="2564606"/>
                </a:cubicBezTo>
                <a:cubicBezTo>
                  <a:pt x="681973" y="2557462"/>
                  <a:pt x="749487" y="2525315"/>
                  <a:pt x="824107" y="2543175"/>
                </a:cubicBezTo>
                <a:cubicBezTo>
                  <a:pt x="880961" y="2557462"/>
                  <a:pt x="941368" y="2575322"/>
                  <a:pt x="1001776" y="2575322"/>
                </a:cubicBezTo>
                <a:cubicBezTo>
                  <a:pt x="1065736" y="2575322"/>
                  <a:pt x="1154570" y="2696766"/>
                  <a:pt x="1193658" y="2536031"/>
                </a:cubicBezTo>
                <a:cubicBezTo>
                  <a:pt x="1193658" y="2528888"/>
                  <a:pt x="1303812" y="2546747"/>
                  <a:pt x="1364219" y="2553891"/>
                </a:cubicBezTo>
                <a:cubicBezTo>
                  <a:pt x="1413966" y="2561035"/>
                  <a:pt x="1474374" y="2593181"/>
                  <a:pt x="1509907" y="2528888"/>
                </a:cubicBezTo>
                <a:cubicBezTo>
                  <a:pt x="1527674" y="2489596"/>
                  <a:pt x="1442393" y="2418159"/>
                  <a:pt x="1367772" y="2411015"/>
                </a:cubicBezTo>
                <a:cubicBezTo>
                  <a:pt x="1300259" y="2403872"/>
                  <a:pt x="1232745" y="2396728"/>
                  <a:pt x="1168784" y="2411015"/>
                </a:cubicBezTo>
                <a:cubicBezTo>
                  <a:pt x="1090610" y="2428875"/>
                  <a:pt x="1047969" y="2400300"/>
                  <a:pt x="1026649" y="2336007"/>
                </a:cubicBezTo>
                <a:cubicBezTo>
                  <a:pt x="1001776" y="2268141"/>
                  <a:pt x="955582" y="2232422"/>
                  <a:pt x="891621" y="2200275"/>
                </a:cubicBezTo>
                <a:cubicBezTo>
                  <a:pt x="735273" y="2121694"/>
                  <a:pt x="586032" y="2028825"/>
                  <a:pt x="415470" y="1982390"/>
                </a:cubicBezTo>
                <a:cubicBezTo>
                  <a:pt x="383490" y="1975246"/>
                  <a:pt x="344403" y="1960959"/>
                  <a:pt x="330189" y="1900238"/>
                </a:cubicBezTo>
                <a:cubicBezTo>
                  <a:pt x="792127" y="1993106"/>
                  <a:pt x="1211424" y="2232422"/>
                  <a:pt x="1687576" y="2218135"/>
                </a:cubicBezTo>
                <a:cubicBezTo>
                  <a:pt x="1559654" y="2143125"/>
                  <a:pt x="1406860" y="2139554"/>
                  <a:pt x="1268278" y="2085975"/>
                </a:cubicBezTo>
                <a:cubicBezTo>
                  <a:pt x="1367772" y="2046685"/>
                  <a:pt x="1460160" y="2089547"/>
                  <a:pt x="1552548" y="2110978"/>
                </a:cubicBezTo>
                <a:cubicBezTo>
                  <a:pt x="1630722" y="2128837"/>
                  <a:pt x="1701789" y="2132410"/>
                  <a:pt x="1708896" y="2021681"/>
                </a:cubicBezTo>
                <a:cubicBezTo>
                  <a:pt x="1708896" y="2010965"/>
                  <a:pt x="1708896" y="2003821"/>
                  <a:pt x="1708896" y="1993106"/>
                </a:cubicBezTo>
                <a:cubicBezTo>
                  <a:pt x="1680469" y="1946672"/>
                  <a:pt x="1641382" y="1925240"/>
                  <a:pt x="1591635" y="1910953"/>
                </a:cubicBezTo>
                <a:cubicBezTo>
                  <a:pt x="1563208" y="1903809"/>
                  <a:pt x="1524121" y="1889522"/>
                  <a:pt x="1524121" y="1857375"/>
                </a:cubicBezTo>
                <a:cubicBezTo>
                  <a:pt x="1527674" y="1735931"/>
                  <a:pt x="1431733" y="1700212"/>
                  <a:pt x="1339346" y="1664493"/>
                </a:cubicBezTo>
                <a:cubicBezTo>
                  <a:pt x="1389093" y="1603772"/>
                  <a:pt x="1431733" y="1646635"/>
                  <a:pt x="1470820" y="1643062"/>
                </a:cubicBezTo>
                <a:cubicBezTo>
                  <a:pt x="1495694" y="1639491"/>
                  <a:pt x="1520567" y="1635919"/>
                  <a:pt x="1520567" y="1603772"/>
                </a:cubicBezTo>
                <a:cubicBezTo>
                  <a:pt x="1520567" y="1578769"/>
                  <a:pt x="1509907" y="1546622"/>
                  <a:pt x="1485034" y="1546622"/>
                </a:cubicBezTo>
                <a:cubicBezTo>
                  <a:pt x="1328686" y="1543050"/>
                  <a:pt x="1239851" y="1371600"/>
                  <a:pt x="1076396" y="1371600"/>
                </a:cubicBezTo>
                <a:cubicBezTo>
                  <a:pt x="976902" y="1371600"/>
                  <a:pt x="1126144" y="1275159"/>
                  <a:pt x="1044416" y="1235869"/>
                </a:cubicBezTo>
                <a:cubicBezTo>
                  <a:pt x="1026649" y="1225153"/>
                  <a:pt x="1094163" y="1210866"/>
                  <a:pt x="1122590" y="1214437"/>
                </a:cubicBezTo>
                <a:cubicBezTo>
                  <a:pt x="1151017" y="1218009"/>
                  <a:pt x="1175891" y="1243013"/>
                  <a:pt x="1211424" y="1225153"/>
                </a:cubicBezTo>
                <a:cubicBezTo>
                  <a:pt x="1229191" y="1160860"/>
                  <a:pt x="1182997" y="1135856"/>
                  <a:pt x="1140357" y="1117997"/>
                </a:cubicBezTo>
                <a:cubicBezTo>
                  <a:pt x="1047969" y="1075135"/>
                  <a:pt x="955582" y="1025129"/>
                  <a:pt x="852534" y="1010841"/>
                </a:cubicBezTo>
                <a:cubicBezTo>
                  <a:pt x="817001" y="1007269"/>
                  <a:pt x="795680" y="989409"/>
                  <a:pt x="799234" y="953690"/>
                </a:cubicBezTo>
                <a:cubicBezTo>
                  <a:pt x="806340" y="907256"/>
                  <a:pt x="841874" y="921544"/>
                  <a:pt x="870301" y="925115"/>
                </a:cubicBezTo>
                <a:cubicBezTo>
                  <a:pt x="888068" y="928688"/>
                  <a:pt x="905835" y="939403"/>
                  <a:pt x="923602" y="914400"/>
                </a:cubicBezTo>
                <a:cubicBezTo>
                  <a:pt x="611794" y="724198"/>
                  <a:pt x="409919" y="684684"/>
                  <a:pt x="132090" y="589415"/>
                </a:cubicBezTo>
                <a:lnTo>
                  <a:pt x="31922" y="552917"/>
                </a:lnTo>
                <a:lnTo>
                  <a:pt x="26859" y="541335"/>
                </a:lnTo>
                <a:cubicBezTo>
                  <a:pt x="20137" y="534929"/>
                  <a:pt x="8953" y="532232"/>
                  <a:pt x="0" y="527681"/>
                </a:cubicBezTo>
                <a:cubicBezTo>
                  <a:pt x="5969" y="516305"/>
                  <a:pt x="7617" y="502963"/>
                  <a:pt x="17905" y="493550"/>
                </a:cubicBezTo>
                <a:cubicBezTo>
                  <a:pt x="23947" y="488022"/>
                  <a:pt x="35344" y="487159"/>
                  <a:pt x="44763" y="486724"/>
                </a:cubicBezTo>
                <a:lnTo>
                  <a:pt x="165722" y="483650"/>
                </a:lnTo>
                <a:lnTo>
                  <a:pt x="193385" y="498723"/>
                </a:lnTo>
                <a:cubicBezTo>
                  <a:pt x="210263" y="511671"/>
                  <a:pt x="227142" y="525066"/>
                  <a:pt x="315976" y="535781"/>
                </a:cubicBezTo>
                <a:cubicBezTo>
                  <a:pt x="401257" y="546497"/>
                  <a:pt x="479431" y="582216"/>
                  <a:pt x="575372" y="525066"/>
                </a:cubicBezTo>
                <a:cubicBezTo>
                  <a:pt x="639332" y="485775"/>
                  <a:pt x="742380" y="528637"/>
                  <a:pt x="820554" y="560785"/>
                </a:cubicBezTo>
                <a:cubicBezTo>
                  <a:pt x="884515" y="589360"/>
                  <a:pt x="948475" y="596503"/>
                  <a:pt x="1033756" y="560785"/>
                </a:cubicBezTo>
                <a:cubicBezTo>
                  <a:pt x="955582" y="539354"/>
                  <a:pt x="895175" y="521494"/>
                  <a:pt x="834767" y="507206"/>
                </a:cubicBezTo>
                <a:cubicBezTo>
                  <a:pt x="785020" y="496491"/>
                  <a:pt x="756593" y="471488"/>
                  <a:pt x="760147" y="417909"/>
                </a:cubicBezTo>
                <a:cubicBezTo>
                  <a:pt x="760147" y="389334"/>
                  <a:pt x="749487" y="350044"/>
                  <a:pt x="785020" y="335757"/>
                </a:cubicBezTo>
                <a:cubicBezTo>
                  <a:pt x="813447" y="321469"/>
                  <a:pt x="852534" y="335757"/>
                  <a:pt x="866748" y="360759"/>
                </a:cubicBezTo>
                <a:cubicBezTo>
                  <a:pt x="884515" y="407194"/>
                  <a:pt x="902281" y="450056"/>
                  <a:pt x="962689" y="453629"/>
                </a:cubicBezTo>
                <a:cubicBezTo>
                  <a:pt x="1044416" y="460771"/>
                  <a:pt x="998222" y="432197"/>
                  <a:pt x="984009" y="396478"/>
                </a:cubicBezTo>
                <a:cubicBezTo>
                  <a:pt x="969795" y="357188"/>
                  <a:pt x="1012436" y="346472"/>
                  <a:pt x="1040863" y="353615"/>
                </a:cubicBezTo>
                <a:cubicBezTo>
                  <a:pt x="1147464" y="385763"/>
                  <a:pt x="1257618" y="328613"/>
                  <a:pt x="1367772" y="375047"/>
                </a:cubicBezTo>
                <a:cubicBezTo>
                  <a:pt x="1339346" y="260747"/>
                  <a:pt x="1278938" y="210741"/>
                  <a:pt x="1151017" y="192881"/>
                </a:cubicBezTo>
                <a:cubicBezTo>
                  <a:pt x="1104823" y="189310"/>
                  <a:pt x="1055076" y="196453"/>
                  <a:pt x="1012436" y="164306"/>
                </a:cubicBezTo>
                <a:cubicBezTo>
                  <a:pt x="987562" y="146447"/>
                  <a:pt x="962689" y="125016"/>
                  <a:pt x="980456" y="89297"/>
                </a:cubicBezTo>
                <a:cubicBezTo>
                  <a:pt x="991116" y="64294"/>
                  <a:pt x="1019542" y="64294"/>
                  <a:pt x="1044416" y="71437"/>
                </a:cubicBezTo>
                <a:cubicBezTo>
                  <a:pt x="1147464" y="110728"/>
                  <a:pt x="1257618" y="121444"/>
                  <a:pt x="1364219" y="135731"/>
                </a:cubicBezTo>
                <a:cubicBezTo>
                  <a:pt x="1381986" y="139303"/>
                  <a:pt x="1399753" y="146447"/>
                  <a:pt x="1417520" y="110728"/>
                </a:cubicBezTo>
                <a:cubicBezTo>
                  <a:pt x="1293152" y="78581"/>
                  <a:pt x="1172337" y="35719"/>
                  <a:pt x="1047969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Top Down Shooter - Zombie Survival KIT | Packs | Unity Asset Store">
            <a:extLst>
              <a:ext uri="{FF2B5EF4-FFF2-40B4-BE49-F238E27FC236}">
                <a16:creationId xmlns:a16="http://schemas.microsoft.com/office/drawing/2014/main" id="{2015FEAD-F82A-4A68-9D3D-586A3E242E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90" b="27447"/>
          <a:stretch/>
        </p:blipFill>
        <p:spPr bwMode="auto">
          <a:xfrm>
            <a:off x="4726728" y="3802958"/>
            <a:ext cx="7472381" cy="3055043"/>
          </a:xfrm>
          <a:custGeom>
            <a:avLst/>
            <a:gdLst/>
            <a:ahLst/>
            <a:cxnLst/>
            <a:rect l="l" t="t" r="r" b="b"/>
            <a:pathLst>
              <a:path w="7472381" h="3055043">
                <a:moveTo>
                  <a:pt x="638975" y="0"/>
                </a:moveTo>
                <a:lnTo>
                  <a:pt x="7472381" y="0"/>
                </a:lnTo>
                <a:lnTo>
                  <a:pt x="7472381" y="2579984"/>
                </a:lnTo>
                <a:lnTo>
                  <a:pt x="7472381" y="3055043"/>
                </a:lnTo>
                <a:lnTo>
                  <a:pt x="6992676" y="3055043"/>
                </a:lnTo>
                <a:lnTo>
                  <a:pt x="1946893" y="3055043"/>
                </a:lnTo>
                <a:cubicBezTo>
                  <a:pt x="1801205" y="2983605"/>
                  <a:pt x="1662624" y="2897880"/>
                  <a:pt x="1506276" y="2855018"/>
                </a:cubicBezTo>
                <a:cubicBezTo>
                  <a:pt x="1399675" y="2826443"/>
                  <a:pt x="1296627" y="2776437"/>
                  <a:pt x="1314394" y="2626417"/>
                </a:cubicBezTo>
                <a:cubicBezTo>
                  <a:pt x="1317947" y="2583555"/>
                  <a:pt x="1289520" y="2551409"/>
                  <a:pt x="1246880" y="2562124"/>
                </a:cubicBezTo>
                <a:cubicBezTo>
                  <a:pt x="1165153" y="2583555"/>
                  <a:pt x="1126065" y="2522833"/>
                  <a:pt x="1079872" y="2476399"/>
                </a:cubicBezTo>
                <a:cubicBezTo>
                  <a:pt x="998144" y="2394247"/>
                  <a:pt x="919970" y="2308520"/>
                  <a:pt x="788495" y="2294233"/>
                </a:cubicBezTo>
                <a:cubicBezTo>
                  <a:pt x="813369" y="2229939"/>
                  <a:pt x="856009" y="2237083"/>
                  <a:pt x="895097" y="2251371"/>
                </a:cubicBezTo>
                <a:cubicBezTo>
                  <a:pt x="998144" y="2287090"/>
                  <a:pt x="1101192" y="2326380"/>
                  <a:pt x="1204239" y="2362099"/>
                </a:cubicBezTo>
                <a:cubicBezTo>
                  <a:pt x="1271754" y="2383530"/>
                  <a:pt x="1339267" y="2415677"/>
                  <a:pt x="1428102" y="2390674"/>
                </a:cubicBezTo>
                <a:cubicBezTo>
                  <a:pt x="1349928" y="2262087"/>
                  <a:pt x="1218453" y="2237083"/>
                  <a:pt x="1111852" y="2197793"/>
                </a:cubicBezTo>
                <a:cubicBezTo>
                  <a:pt x="980377" y="2147787"/>
                  <a:pt x="902203" y="2054918"/>
                  <a:pt x="806262" y="1947762"/>
                </a:cubicBezTo>
                <a:cubicBezTo>
                  <a:pt x="902203" y="1919187"/>
                  <a:pt x="962610" y="1997768"/>
                  <a:pt x="1040785" y="1994196"/>
                </a:cubicBezTo>
                <a:cubicBezTo>
                  <a:pt x="1044338" y="1983480"/>
                  <a:pt x="1051445" y="1962049"/>
                  <a:pt x="1051445" y="1962049"/>
                </a:cubicBezTo>
                <a:cubicBezTo>
                  <a:pt x="923523" y="1904899"/>
                  <a:pt x="866670" y="1797743"/>
                  <a:pt x="845349" y="1665583"/>
                </a:cubicBezTo>
                <a:cubicBezTo>
                  <a:pt x="838243" y="1597718"/>
                  <a:pt x="792049" y="1576287"/>
                  <a:pt x="745855" y="1544140"/>
                </a:cubicBezTo>
                <a:cubicBezTo>
                  <a:pt x="589507" y="1433411"/>
                  <a:pt x="422499" y="1333399"/>
                  <a:pt x="291024" y="1183381"/>
                </a:cubicBezTo>
                <a:cubicBezTo>
                  <a:pt x="443819" y="1201239"/>
                  <a:pt x="564633" y="1301252"/>
                  <a:pt x="724535" y="1344115"/>
                </a:cubicBezTo>
                <a:cubicBezTo>
                  <a:pt x="596614" y="1179808"/>
                  <a:pt x="429605" y="1094083"/>
                  <a:pt x="276811" y="994071"/>
                </a:cubicBezTo>
                <a:cubicBezTo>
                  <a:pt x="205743" y="947637"/>
                  <a:pt x="141783" y="890486"/>
                  <a:pt x="60055" y="865484"/>
                </a:cubicBezTo>
                <a:cubicBezTo>
                  <a:pt x="31628" y="858340"/>
                  <a:pt x="-18119" y="840481"/>
                  <a:pt x="6755" y="790474"/>
                </a:cubicBezTo>
                <a:cubicBezTo>
                  <a:pt x="28075" y="747612"/>
                  <a:pt x="67162" y="761900"/>
                  <a:pt x="102696" y="772614"/>
                </a:cubicBezTo>
                <a:cubicBezTo>
                  <a:pt x="187976" y="801190"/>
                  <a:pt x="280364" y="801190"/>
                  <a:pt x="397625" y="801190"/>
                </a:cubicBezTo>
                <a:cubicBezTo>
                  <a:pt x="298131" y="665458"/>
                  <a:pt x="116909" y="708321"/>
                  <a:pt x="31628" y="565446"/>
                </a:cubicBezTo>
                <a:cubicBezTo>
                  <a:pt x="138229" y="540444"/>
                  <a:pt x="219957" y="590450"/>
                  <a:pt x="305237" y="601165"/>
                </a:cubicBezTo>
                <a:cubicBezTo>
                  <a:pt x="383412" y="611881"/>
                  <a:pt x="401178" y="586877"/>
                  <a:pt x="383412" y="508296"/>
                </a:cubicBezTo>
                <a:cubicBezTo>
                  <a:pt x="354985" y="386853"/>
                  <a:pt x="397625" y="326130"/>
                  <a:pt x="511333" y="358278"/>
                </a:cubicBezTo>
                <a:cubicBezTo>
                  <a:pt x="617934" y="390424"/>
                  <a:pt x="628594" y="343990"/>
                  <a:pt x="600167" y="276124"/>
                </a:cubicBezTo>
                <a:cubicBezTo>
                  <a:pt x="557527" y="176112"/>
                  <a:pt x="603720" y="97531"/>
                  <a:pt x="635701" y="1180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57859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raphic 1">
            <a:extLst>
              <a:ext uri="{FF2B5EF4-FFF2-40B4-BE49-F238E27FC236}">
                <a16:creationId xmlns:a16="http://schemas.microsoft.com/office/drawing/2014/main" id="{0D57E7FA-E8FC-45AC-868F-CDC814493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2599854" y="527562"/>
            <a:ext cx="6992292" cy="5102484"/>
          </a:xfrm>
          <a:custGeom>
            <a:avLst/>
            <a:gdLst/>
            <a:ahLst/>
            <a:cxnLst/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 useBgFill="1">
        <p:nvSpPr>
          <p:cNvPr id="193" name="Rectangle 192">
            <a:extLst>
              <a:ext uri="{FF2B5EF4-FFF2-40B4-BE49-F238E27FC236}">
                <a16:creationId xmlns:a16="http://schemas.microsoft.com/office/drawing/2014/main" id="{46471723-9C67-4957-92FF-0C2F94E5F1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Rectangle 193">
            <a:extLst>
              <a:ext uri="{FF2B5EF4-FFF2-40B4-BE49-F238E27FC236}">
                <a16:creationId xmlns:a16="http://schemas.microsoft.com/office/drawing/2014/main" id="{8DA2F5C8-352B-4720-B78F-675EE3997E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Second Life Marketplace - TC Steampunk Aether Sky Platform Set">
            <a:extLst>
              <a:ext uri="{FF2B5EF4-FFF2-40B4-BE49-F238E27FC236}">
                <a16:creationId xmlns:a16="http://schemas.microsoft.com/office/drawing/2014/main" id="{6E435627-F379-4146-BD9B-1EB8B66E1D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0756" y="-13808"/>
            <a:ext cx="3682117" cy="3682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Warehouse | Waterfall house, Interior design colleges, Interior design  companies">
            <a:extLst>
              <a:ext uri="{FF2B5EF4-FFF2-40B4-BE49-F238E27FC236}">
                <a16:creationId xmlns:a16="http://schemas.microsoft.com/office/drawing/2014/main" id="{4F97883D-BC6B-4617-A2CB-BCDA33C8FD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47" y="3578651"/>
            <a:ext cx="7635924" cy="3348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Swat HD Wallpapers - Top Free Swat HD Backgrounds - WallpaperAccess">
            <a:extLst>
              <a:ext uri="{FF2B5EF4-FFF2-40B4-BE49-F238E27FC236}">
                <a16:creationId xmlns:a16="http://schemas.microsoft.com/office/drawing/2014/main" id="{005B4BDA-0774-4ECD-9473-AD801F6BD7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87" r="4980"/>
          <a:stretch/>
        </p:blipFill>
        <p:spPr bwMode="auto">
          <a:xfrm>
            <a:off x="20" y="10"/>
            <a:ext cx="3950737" cy="3578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From Concept Art To CG Model: How the Helicarrier Was Designed For 'The  Avengers' | Bold Entrance">
            <a:extLst>
              <a:ext uri="{FF2B5EF4-FFF2-40B4-BE49-F238E27FC236}">
                <a16:creationId xmlns:a16="http://schemas.microsoft.com/office/drawing/2014/main" id="{E903644C-850D-41B3-A4AD-D26434D00F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2487"/>
          <a:stretch/>
        </p:blipFill>
        <p:spPr bwMode="auto">
          <a:xfrm>
            <a:off x="7609788" y="2"/>
            <a:ext cx="4582213" cy="2234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195" name="Freeform: Shape 194">
            <a:extLst>
              <a:ext uri="{FF2B5EF4-FFF2-40B4-BE49-F238E27FC236}">
                <a16:creationId xmlns:a16="http://schemas.microsoft.com/office/drawing/2014/main" id="{3066CA16-DB09-49C1-BBFB-3D36EB151A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4839" y="3272318"/>
            <a:ext cx="5007796" cy="3326935"/>
          </a:xfrm>
          <a:custGeom>
            <a:avLst/>
            <a:gdLst>
              <a:gd name="connsiteX0" fmla="*/ 3362388 w 6230568"/>
              <a:gd name="connsiteY0" fmla="*/ 861 h 4239440"/>
              <a:gd name="connsiteX1" fmla="*/ 4026621 w 6230568"/>
              <a:gd name="connsiteY1" fmla="*/ 15392 h 4239440"/>
              <a:gd name="connsiteX2" fmla="*/ 5114556 w 6230568"/>
              <a:gd name="connsiteY2" fmla="*/ 34130 h 4239440"/>
              <a:gd name="connsiteX3" fmla="*/ 5776495 w 6230568"/>
              <a:gd name="connsiteY3" fmla="*/ 112905 h 4239440"/>
              <a:gd name="connsiteX4" fmla="*/ 5862918 w 6230568"/>
              <a:gd name="connsiteY4" fmla="*/ 141585 h 4239440"/>
              <a:gd name="connsiteX5" fmla="*/ 5840738 w 6230568"/>
              <a:gd name="connsiteY5" fmla="*/ 200475 h 4239440"/>
              <a:gd name="connsiteX6" fmla="*/ 5691219 w 6230568"/>
              <a:gd name="connsiteY6" fmla="*/ 216153 h 4239440"/>
              <a:gd name="connsiteX7" fmla="*/ 5773053 w 6230568"/>
              <a:gd name="connsiteY7" fmla="*/ 260130 h 4239440"/>
              <a:gd name="connsiteX8" fmla="*/ 5593324 w 6230568"/>
              <a:gd name="connsiteY8" fmla="*/ 293781 h 4239440"/>
              <a:gd name="connsiteX9" fmla="*/ 5617033 w 6230568"/>
              <a:gd name="connsiteY9" fmla="*/ 317108 h 4239440"/>
              <a:gd name="connsiteX10" fmla="*/ 5641124 w 6230568"/>
              <a:gd name="connsiteY10" fmla="*/ 339287 h 4239440"/>
              <a:gd name="connsiteX11" fmla="*/ 5299256 w 6230568"/>
              <a:gd name="connsiteY11" fmla="*/ 396265 h 4239440"/>
              <a:gd name="connsiteX12" fmla="*/ 5703073 w 6230568"/>
              <a:gd name="connsiteY12" fmla="*/ 500661 h 4239440"/>
              <a:gd name="connsiteX13" fmla="*/ 5629652 w 6230568"/>
              <a:gd name="connsiteY13" fmla="*/ 556874 h 4239440"/>
              <a:gd name="connsiteX14" fmla="*/ 5862918 w 6230568"/>
              <a:gd name="connsiteY14" fmla="*/ 645591 h 4239440"/>
              <a:gd name="connsiteX15" fmla="*/ 6052207 w 6230568"/>
              <a:gd name="connsiteY15" fmla="*/ 756106 h 4239440"/>
              <a:gd name="connsiteX16" fmla="*/ 6158515 w 6230568"/>
              <a:gd name="connsiteY16" fmla="*/ 901419 h 4239440"/>
              <a:gd name="connsiteX17" fmla="*/ 6195990 w 6230568"/>
              <a:gd name="connsiteY17" fmla="*/ 966427 h 4239440"/>
              <a:gd name="connsiteX18" fmla="*/ 6229642 w 6230568"/>
              <a:gd name="connsiteY18" fmla="*/ 1034878 h 4239440"/>
              <a:gd name="connsiteX19" fmla="*/ 6171516 w 6230568"/>
              <a:gd name="connsiteY19" fmla="*/ 1102945 h 4239440"/>
              <a:gd name="connsiteX20" fmla="*/ 6133659 w 6230568"/>
              <a:gd name="connsiteY20" fmla="*/ 1185544 h 4239440"/>
              <a:gd name="connsiteX21" fmla="*/ 6168458 w 6230568"/>
              <a:gd name="connsiteY21" fmla="*/ 1234109 h 4239440"/>
              <a:gd name="connsiteX22" fmla="*/ 6169222 w 6230568"/>
              <a:gd name="connsiteY22" fmla="*/ 1342712 h 4239440"/>
              <a:gd name="connsiteX23" fmla="*/ 6145131 w 6230568"/>
              <a:gd name="connsiteY23" fmla="*/ 1393954 h 4239440"/>
              <a:gd name="connsiteX24" fmla="*/ 6071709 w 6230568"/>
              <a:gd name="connsiteY24" fmla="*/ 1505233 h 4239440"/>
              <a:gd name="connsiteX25" fmla="*/ 6009378 w 6230568"/>
              <a:gd name="connsiteY25" fmla="*/ 1530089 h 4239440"/>
              <a:gd name="connsiteX26" fmla="*/ 6015879 w 6230568"/>
              <a:gd name="connsiteY26" fmla="*/ 1979030 h 4239440"/>
              <a:gd name="connsiteX27" fmla="*/ 6061385 w 6230568"/>
              <a:gd name="connsiteY27" fmla="*/ 2196234 h 4239440"/>
              <a:gd name="connsiteX28" fmla="*/ 6029263 w 6230568"/>
              <a:gd name="connsiteY28" fmla="*/ 2440972 h 4239440"/>
              <a:gd name="connsiteX29" fmla="*/ 6135571 w 6230568"/>
              <a:gd name="connsiteY29" fmla="*/ 2621848 h 4239440"/>
              <a:gd name="connsiteX30" fmla="*/ 6091594 w 6230568"/>
              <a:gd name="connsiteY30" fmla="*/ 2691446 h 4239440"/>
              <a:gd name="connsiteX31" fmla="*/ 6215493 w 6230568"/>
              <a:gd name="connsiteY31" fmla="*/ 2769456 h 4239440"/>
              <a:gd name="connsiteX32" fmla="*/ 6100389 w 6230568"/>
              <a:gd name="connsiteY32" fmla="*/ 2880352 h 4239440"/>
              <a:gd name="connsiteX33" fmla="*/ 5909953 w 6230568"/>
              <a:gd name="connsiteY33" fmla="*/ 3053963 h 4239440"/>
              <a:gd name="connsiteX34" fmla="*/ 5741696 w 6230568"/>
              <a:gd name="connsiteY34" fmla="*/ 3798118 h 4239440"/>
              <a:gd name="connsiteX35" fmla="*/ 5493899 w 6230568"/>
              <a:gd name="connsiteY35" fmla="*/ 4026795 h 4239440"/>
              <a:gd name="connsiteX36" fmla="*/ 3773471 w 6230568"/>
              <a:gd name="connsiteY36" fmla="*/ 4239028 h 4239440"/>
              <a:gd name="connsiteX37" fmla="*/ 2569285 w 6230568"/>
              <a:gd name="connsiteY37" fmla="*/ 4103275 h 4239440"/>
              <a:gd name="connsiteX38" fmla="*/ 2693948 w 6230568"/>
              <a:gd name="connsiteY38" fmla="*/ 4061593 h 4239440"/>
              <a:gd name="connsiteX39" fmla="*/ 2588788 w 6230568"/>
              <a:gd name="connsiteY39" fmla="*/ 4062358 h 4239440"/>
              <a:gd name="connsiteX40" fmla="*/ 2300073 w 6230568"/>
              <a:gd name="connsiteY40" fmla="*/ 4008822 h 4239440"/>
              <a:gd name="connsiteX41" fmla="*/ 1508500 w 6230568"/>
              <a:gd name="connsiteY41" fmla="*/ 3798118 h 4239440"/>
              <a:gd name="connsiteX42" fmla="*/ 1061089 w 6230568"/>
              <a:gd name="connsiteY42" fmla="*/ 3697546 h 4239440"/>
              <a:gd name="connsiteX43" fmla="*/ 939102 w 6230568"/>
              <a:gd name="connsiteY43" fmla="*/ 3648216 h 4239440"/>
              <a:gd name="connsiteX44" fmla="*/ 1243495 w 6230568"/>
              <a:gd name="connsiteY44" fmla="*/ 3624890 h 4239440"/>
              <a:gd name="connsiteX45" fmla="*/ 1083651 w 6230568"/>
              <a:gd name="connsiteY45" fmla="*/ 3595827 h 4239440"/>
              <a:gd name="connsiteX46" fmla="*/ 966636 w 6230568"/>
              <a:gd name="connsiteY46" fmla="*/ 3605770 h 4239440"/>
              <a:gd name="connsiteX47" fmla="*/ 885566 w 6230568"/>
              <a:gd name="connsiteY47" fmla="*/ 3609976 h 4239440"/>
              <a:gd name="connsiteX48" fmla="*/ 641976 w 6230568"/>
              <a:gd name="connsiteY48" fmla="*/ 3567912 h 4239440"/>
              <a:gd name="connsiteX49" fmla="*/ 399533 w 6230568"/>
              <a:gd name="connsiteY49" fmla="*/ 3583590 h 4239440"/>
              <a:gd name="connsiteX50" fmla="*/ 409093 w 6230568"/>
              <a:gd name="connsiteY50" fmla="*/ 3548792 h 4239440"/>
              <a:gd name="connsiteX51" fmla="*/ 792642 w 6230568"/>
              <a:gd name="connsiteY51" fmla="*/ 3417628 h 4239440"/>
              <a:gd name="connsiteX52" fmla="*/ 771610 w 6230568"/>
              <a:gd name="connsiteY52" fmla="*/ 3345736 h 4239440"/>
              <a:gd name="connsiteX53" fmla="*/ 945986 w 6230568"/>
              <a:gd name="connsiteY53" fmla="*/ 3317056 h 4239440"/>
              <a:gd name="connsiteX54" fmla="*/ 892449 w 6230568"/>
              <a:gd name="connsiteY54" fmla="*/ 3285316 h 4239440"/>
              <a:gd name="connsiteX55" fmla="*/ 949045 w 6230568"/>
              <a:gd name="connsiteY55" fmla="*/ 3262755 h 4239440"/>
              <a:gd name="connsiteX56" fmla="*/ 1252673 w 6230568"/>
              <a:gd name="connsiteY56" fmla="*/ 3200041 h 4239440"/>
              <a:gd name="connsiteX57" fmla="*/ 388825 w 6230568"/>
              <a:gd name="connsiteY57" fmla="*/ 3176714 h 4239440"/>
              <a:gd name="connsiteX58" fmla="*/ 127644 w 6230568"/>
              <a:gd name="connsiteY58" fmla="*/ 3111323 h 4239440"/>
              <a:gd name="connsiteX59" fmla="*/ 437008 w 6230568"/>
              <a:gd name="connsiteY59" fmla="*/ 2921652 h 4239440"/>
              <a:gd name="connsiteX60" fmla="*/ 601441 w 6230568"/>
              <a:gd name="connsiteY60" fmla="*/ 2840965 h 4239440"/>
              <a:gd name="connsiteX61" fmla="*/ 330700 w 6230568"/>
              <a:gd name="connsiteY61" fmla="*/ 2859320 h 4239440"/>
              <a:gd name="connsiteX62" fmla="*/ 534521 w 6230568"/>
              <a:gd name="connsiteY62" fmla="*/ 2720126 h 4239440"/>
              <a:gd name="connsiteX63" fmla="*/ 492839 w 6230568"/>
              <a:gd name="connsiteY63" fmla="*/ 2694505 h 4239440"/>
              <a:gd name="connsiteX64" fmla="*/ 416358 w 6230568"/>
              <a:gd name="connsiteY64" fmla="*/ 2677297 h 4239440"/>
              <a:gd name="connsiteX65" fmla="*/ 761285 w 6230568"/>
              <a:gd name="connsiteY65" fmla="*/ 2589726 h 4239440"/>
              <a:gd name="connsiteX66" fmla="*/ 664920 w 6230568"/>
              <a:gd name="connsiteY66" fmla="*/ 2466593 h 4239440"/>
              <a:gd name="connsiteX67" fmla="*/ 740253 w 6230568"/>
              <a:gd name="connsiteY67" fmla="*/ 2438677 h 4239440"/>
              <a:gd name="connsiteX68" fmla="*/ 650006 w 6230568"/>
              <a:gd name="connsiteY68" fmla="*/ 2435236 h 4239440"/>
              <a:gd name="connsiteX69" fmla="*/ 578879 w 6230568"/>
              <a:gd name="connsiteY69" fmla="*/ 2435618 h 4239440"/>
              <a:gd name="connsiteX70" fmla="*/ 451157 w 6230568"/>
              <a:gd name="connsiteY70" fmla="*/ 2404644 h 4239440"/>
              <a:gd name="connsiteX71" fmla="*/ 2216 w 6230568"/>
              <a:gd name="connsiteY71" fmla="*/ 2456650 h 4239440"/>
              <a:gd name="connsiteX72" fmla="*/ 97052 w 6230568"/>
              <a:gd name="connsiteY72" fmla="*/ 2383611 h 4239440"/>
              <a:gd name="connsiteX73" fmla="*/ 210626 w 6230568"/>
              <a:gd name="connsiteY73" fmla="*/ 2341930 h 4239440"/>
              <a:gd name="connsiteX74" fmla="*/ 57282 w 6230568"/>
              <a:gd name="connsiteY74" fmla="*/ 2319750 h 4239440"/>
              <a:gd name="connsiteX75" fmla="*/ 365499 w 6230568"/>
              <a:gd name="connsiteY75" fmla="*/ 2250153 h 4239440"/>
              <a:gd name="connsiteX76" fmla="*/ 290548 w 6230568"/>
              <a:gd name="connsiteY76" fmla="*/ 2187821 h 4239440"/>
              <a:gd name="connsiteX77" fmla="*/ 482896 w 6230568"/>
              <a:gd name="connsiteY77" fmla="*/ 1906755 h 4239440"/>
              <a:gd name="connsiteX78" fmla="*/ 867211 w 6230568"/>
              <a:gd name="connsiteY78" fmla="*/ 1747294 h 4239440"/>
              <a:gd name="connsiteX79" fmla="*/ 1063766 w 6230568"/>
              <a:gd name="connsiteY79" fmla="*/ 1734674 h 4239440"/>
              <a:gd name="connsiteX80" fmla="*/ 1008701 w 6230568"/>
              <a:gd name="connsiteY80" fmla="*/ 1683432 h 4239440"/>
              <a:gd name="connsiteX81" fmla="*/ 1152865 w 6230568"/>
              <a:gd name="connsiteY81" fmla="*/ 1394719 h 4239440"/>
              <a:gd name="connsiteX82" fmla="*/ 998376 w 6230568"/>
              <a:gd name="connsiteY82" fmla="*/ 1411927 h 4239440"/>
              <a:gd name="connsiteX83" fmla="*/ 206419 w 6230568"/>
              <a:gd name="connsiteY83" fmla="*/ 1424164 h 4239440"/>
              <a:gd name="connsiteX84" fmla="*/ 128027 w 6230568"/>
              <a:gd name="connsiteY84" fmla="*/ 1413074 h 4239440"/>
              <a:gd name="connsiteX85" fmla="*/ 672950 w 6230568"/>
              <a:gd name="connsiteY85" fmla="*/ 1268143 h 4239440"/>
              <a:gd name="connsiteX86" fmla="*/ 457658 w 6230568"/>
              <a:gd name="connsiteY86" fmla="*/ 1229137 h 4239440"/>
              <a:gd name="connsiteX87" fmla="*/ 407945 w 6230568"/>
              <a:gd name="connsiteY87" fmla="*/ 1213459 h 4239440"/>
              <a:gd name="connsiteX88" fmla="*/ 453451 w 6230568"/>
              <a:gd name="connsiteY88" fmla="*/ 1172924 h 4239440"/>
              <a:gd name="connsiteX89" fmla="*/ 568172 w 6230568"/>
              <a:gd name="connsiteY89" fmla="*/ 1132007 h 4239440"/>
              <a:gd name="connsiteX90" fmla="*/ 255367 w 6230568"/>
              <a:gd name="connsiteY90" fmla="*/ 1190897 h 4239440"/>
              <a:gd name="connsiteX91" fmla="*/ 277546 w 6230568"/>
              <a:gd name="connsiteY91" fmla="*/ 1128566 h 4239440"/>
              <a:gd name="connsiteX92" fmla="*/ 246572 w 6230568"/>
              <a:gd name="connsiteY92" fmla="*/ 1072352 h 4239440"/>
              <a:gd name="connsiteX93" fmla="*/ 422859 w 6230568"/>
              <a:gd name="connsiteY93" fmla="*/ 1000078 h 4239440"/>
              <a:gd name="connsiteX94" fmla="*/ 668362 w 6230568"/>
              <a:gd name="connsiteY94" fmla="*/ 858972 h 4239440"/>
              <a:gd name="connsiteX95" fmla="*/ 914629 w 6230568"/>
              <a:gd name="connsiteY95" fmla="*/ 768725 h 4239440"/>
              <a:gd name="connsiteX96" fmla="*/ 1117684 w 6230568"/>
              <a:gd name="connsiteY96" fmla="*/ 688420 h 4239440"/>
              <a:gd name="connsiteX97" fmla="*/ 928778 w 6230568"/>
              <a:gd name="connsiteY97" fmla="*/ 701040 h 4239440"/>
              <a:gd name="connsiteX98" fmla="*/ 1243877 w 6230568"/>
              <a:gd name="connsiteY98" fmla="*/ 574464 h 4239440"/>
              <a:gd name="connsiteX99" fmla="*/ 1291678 w 6230568"/>
              <a:gd name="connsiteY99" fmla="*/ 566434 h 4239440"/>
              <a:gd name="connsiteX100" fmla="*/ 1797596 w 6230568"/>
              <a:gd name="connsiteY100" fmla="*/ 476952 h 4239440"/>
              <a:gd name="connsiteX101" fmla="*/ 1895491 w 6230568"/>
              <a:gd name="connsiteY101" fmla="*/ 432593 h 4239440"/>
              <a:gd name="connsiteX102" fmla="*/ 1782682 w 6230568"/>
              <a:gd name="connsiteY102" fmla="*/ 423033 h 4239440"/>
              <a:gd name="connsiteX103" fmla="*/ 1406782 w 6230568"/>
              <a:gd name="connsiteY103" fmla="*/ 449419 h 4239440"/>
              <a:gd name="connsiteX104" fmla="*/ 1662226 w 6230568"/>
              <a:gd name="connsiteY104" fmla="*/ 393970 h 4239440"/>
              <a:gd name="connsiteX105" fmla="*/ 1383838 w 6230568"/>
              <a:gd name="connsiteY105" fmla="*/ 376762 h 4239440"/>
              <a:gd name="connsiteX106" fmla="*/ 1318063 w 6230568"/>
              <a:gd name="connsiteY106" fmla="*/ 333168 h 4239440"/>
              <a:gd name="connsiteX107" fmla="*/ 1365100 w 6230568"/>
              <a:gd name="connsiteY107" fmla="*/ 290722 h 4239440"/>
              <a:gd name="connsiteX108" fmla="*/ 1536798 w 6230568"/>
              <a:gd name="connsiteY108" fmla="*/ 244069 h 4239440"/>
              <a:gd name="connsiteX109" fmla="*/ 1711938 w 6230568"/>
              <a:gd name="connsiteY109" fmla="*/ 175619 h 4239440"/>
              <a:gd name="connsiteX110" fmla="*/ 2273687 w 6230568"/>
              <a:gd name="connsiteY110" fmla="*/ 78488 h 4239440"/>
              <a:gd name="connsiteX111" fmla="*/ 2646913 w 6230568"/>
              <a:gd name="connsiteY111" fmla="*/ 46749 h 4239440"/>
              <a:gd name="connsiteX112" fmla="*/ 3362388 w 6230568"/>
              <a:gd name="connsiteY112" fmla="*/ 861 h 4239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6230568" h="4239440">
                <a:moveTo>
                  <a:pt x="3362388" y="861"/>
                </a:moveTo>
                <a:cubicBezTo>
                  <a:pt x="3584946" y="-3346"/>
                  <a:pt x="3805210" y="8891"/>
                  <a:pt x="4026621" y="15392"/>
                </a:cubicBezTo>
                <a:cubicBezTo>
                  <a:pt x="4388374" y="26482"/>
                  <a:pt x="4752039" y="26099"/>
                  <a:pt x="5114556" y="34130"/>
                </a:cubicBezTo>
                <a:cubicBezTo>
                  <a:pt x="5340556" y="39101"/>
                  <a:pt x="5563879" y="57074"/>
                  <a:pt x="5776495" y="112905"/>
                </a:cubicBezTo>
                <a:cubicBezTo>
                  <a:pt x="5806322" y="120935"/>
                  <a:pt x="5839973" y="122465"/>
                  <a:pt x="5862918" y="141585"/>
                </a:cubicBezTo>
                <a:cubicBezTo>
                  <a:pt x="5888539" y="162999"/>
                  <a:pt x="5878214" y="194356"/>
                  <a:pt x="5840738" y="200475"/>
                </a:cubicBezTo>
                <a:cubicBezTo>
                  <a:pt x="5792938" y="208505"/>
                  <a:pt x="5743991" y="210800"/>
                  <a:pt x="5691219" y="216153"/>
                </a:cubicBezTo>
                <a:cubicBezTo>
                  <a:pt x="5711486" y="245598"/>
                  <a:pt x="5760434" y="223419"/>
                  <a:pt x="5773053" y="260130"/>
                </a:cubicBezTo>
                <a:cubicBezTo>
                  <a:pt x="5716458" y="285368"/>
                  <a:pt x="5648008" y="268925"/>
                  <a:pt x="5593324" y="293781"/>
                </a:cubicBezTo>
                <a:cubicBezTo>
                  <a:pt x="5594854" y="310989"/>
                  <a:pt x="5607090" y="312519"/>
                  <a:pt x="5617033" y="317108"/>
                </a:cubicBezTo>
                <a:cubicBezTo>
                  <a:pt x="5626976" y="321314"/>
                  <a:pt x="5651831" y="315196"/>
                  <a:pt x="5641124" y="339287"/>
                </a:cubicBezTo>
                <a:cubicBezTo>
                  <a:pt x="5527551" y="353818"/>
                  <a:pt x="5418949" y="403148"/>
                  <a:pt x="5299256" y="396265"/>
                </a:cubicBezTo>
                <a:cubicBezTo>
                  <a:pt x="5447247" y="409649"/>
                  <a:pt x="5572292" y="464333"/>
                  <a:pt x="5703073" y="500661"/>
                </a:cubicBezTo>
                <a:cubicBezTo>
                  <a:pt x="5697720" y="543490"/>
                  <a:pt x="5644949" y="526282"/>
                  <a:pt x="5629652" y="556874"/>
                </a:cubicBezTo>
                <a:cubicBezTo>
                  <a:pt x="5713398" y="578288"/>
                  <a:pt x="5793703" y="603527"/>
                  <a:pt x="5862918" y="645591"/>
                </a:cubicBezTo>
                <a:cubicBezTo>
                  <a:pt x="5925250" y="683449"/>
                  <a:pt x="5984521" y="725131"/>
                  <a:pt x="6052207" y="756106"/>
                </a:cubicBezTo>
                <a:cubicBezTo>
                  <a:pt x="6123334" y="788611"/>
                  <a:pt x="6166545" y="830292"/>
                  <a:pt x="6158515" y="901419"/>
                </a:cubicBezTo>
                <a:cubicBezTo>
                  <a:pt x="6155073" y="930481"/>
                  <a:pt x="6164251" y="954955"/>
                  <a:pt x="6195990" y="966427"/>
                </a:cubicBezTo>
                <a:cubicBezTo>
                  <a:pt x="6235378" y="980576"/>
                  <a:pt x="6231172" y="1001990"/>
                  <a:pt x="6229642" y="1034878"/>
                </a:cubicBezTo>
                <a:cubicBezTo>
                  <a:pt x="6227347" y="1074264"/>
                  <a:pt x="6207080" y="1089561"/>
                  <a:pt x="6171516" y="1102945"/>
                </a:cubicBezTo>
                <a:cubicBezTo>
                  <a:pt x="6120657" y="1121682"/>
                  <a:pt x="6120274" y="1150746"/>
                  <a:pt x="6133659" y="1185544"/>
                </a:cubicBezTo>
                <a:cubicBezTo>
                  <a:pt x="6140925" y="1204664"/>
                  <a:pt x="6152014" y="1219960"/>
                  <a:pt x="6168458" y="1234109"/>
                </a:cubicBezTo>
                <a:cubicBezTo>
                  <a:pt x="6225435" y="1283439"/>
                  <a:pt x="6225053" y="1284203"/>
                  <a:pt x="6169222" y="1342712"/>
                </a:cubicBezTo>
                <a:cubicBezTo>
                  <a:pt x="6154308" y="1358390"/>
                  <a:pt x="6138247" y="1368715"/>
                  <a:pt x="6145131" y="1393954"/>
                </a:cubicBezTo>
                <a:cubicBezTo>
                  <a:pt x="6168458" y="1477700"/>
                  <a:pt x="6165398" y="1477700"/>
                  <a:pt x="6071709" y="1505233"/>
                </a:cubicBezTo>
                <a:cubicBezTo>
                  <a:pt x="6050295" y="1511734"/>
                  <a:pt x="6021615" y="1505998"/>
                  <a:pt x="6009378" y="1530089"/>
                </a:cubicBezTo>
                <a:cubicBezTo>
                  <a:pt x="6017026" y="1547680"/>
                  <a:pt x="5999053" y="1972146"/>
                  <a:pt x="6015879" y="1979030"/>
                </a:cubicBezTo>
                <a:cubicBezTo>
                  <a:pt x="6147425" y="2032948"/>
                  <a:pt x="6163868" y="2096427"/>
                  <a:pt x="6061385" y="2196234"/>
                </a:cubicBezTo>
                <a:cubicBezTo>
                  <a:pt x="5992552" y="2263155"/>
                  <a:pt x="6000582" y="2372522"/>
                  <a:pt x="6029263" y="2440972"/>
                </a:cubicBezTo>
                <a:cubicBezTo>
                  <a:pt x="6137482" y="2471182"/>
                  <a:pt x="6113774" y="2551486"/>
                  <a:pt x="6135571" y="2621848"/>
                </a:cubicBezTo>
                <a:cubicBezTo>
                  <a:pt x="6151632" y="2674620"/>
                  <a:pt x="6088535" y="2667354"/>
                  <a:pt x="6091594" y="2691446"/>
                </a:cubicBezTo>
                <a:cubicBezTo>
                  <a:pt x="6131364" y="2720508"/>
                  <a:pt x="6184518" y="2729686"/>
                  <a:pt x="6215493" y="2769456"/>
                </a:cubicBezTo>
                <a:cubicBezTo>
                  <a:pt x="6159662" y="2798518"/>
                  <a:pt x="6131364" y="2839435"/>
                  <a:pt x="6100389" y="2880352"/>
                </a:cubicBezTo>
                <a:cubicBezTo>
                  <a:pt x="6050295" y="2946890"/>
                  <a:pt x="5982227" y="3003103"/>
                  <a:pt x="5909953" y="3053963"/>
                </a:cubicBezTo>
                <a:cubicBezTo>
                  <a:pt x="5873243" y="3408068"/>
                  <a:pt x="5754698" y="3779763"/>
                  <a:pt x="5741696" y="3798118"/>
                </a:cubicBezTo>
                <a:cubicBezTo>
                  <a:pt x="5688160" y="3792764"/>
                  <a:pt x="5584146" y="4006910"/>
                  <a:pt x="5493899" y="4026795"/>
                </a:cubicBezTo>
                <a:cubicBezTo>
                  <a:pt x="5399063" y="4048592"/>
                  <a:pt x="3988763" y="4249736"/>
                  <a:pt x="3773471" y="4239028"/>
                </a:cubicBezTo>
                <a:cubicBezTo>
                  <a:pt x="2603319" y="4182050"/>
                  <a:pt x="2569285" y="4103275"/>
                  <a:pt x="2569285" y="4103275"/>
                </a:cubicBezTo>
                <a:cubicBezTo>
                  <a:pt x="2569285" y="4103275"/>
                  <a:pt x="2635823" y="4083773"/>
                  <a:pt x="2693948" y="4061593"/>
                </a:cubicBezTo>
                <a:cubicBezTo>
                  <a:pt x="2658767" y="4062741"/>
                  <a:pt x="2623587" y="4063505"/>
                  <a:pt x="2588788" y="4062358"/>
                </a:cubicBezTo>
                <a:cubicBezTo>
                  <a:pt x="2319193" y="4054328"/>
                  <a:pt x="2565461" y="4039414"/>
                  <a:pt x="2300073" y="4008822"/>
                </a:cubicBezTo>
                <a:cubicBezTo>
                  <a:pt x="1852280" y="3957198"/>
                  <a:pt x="1919582" y="3943813"/>
                  <a:pt x="1508500" y="3798118"/>
                </a:cubicBezTo>
                <a:cubicBezTo>
                  <a:pt x="1472171" y="3785116"/>
                  <a:pt x="1217109" y="3706342"/>
                  <a:pt x="1061089" y="3697546"/>
                </a:cubicBezTo>
                <a:cubicBezTo>
                  <a:pt x="1019789" y="3695252"/>
                  <a:pt x="974666" y="3696017"/>
                  <a:pt x="939102" y="3648216"/>
                </a:cubicBezTo>
                <a:cubicBezTo>
                  <a:pt x="1048088" y="3649746"/>
                  <a:pt x="1141776" y="3649746"/>
                  <a:pt x="1243495" y="3624890"/>
                </a:cubicBezTo>
                <a:cubicBezTo>
                  <a:pt x="1189195" y="3590473"/>
                  <a:pt x="1126862" y="3619919"/>
                  <a:pt x="1083651" y="3595827"/>
                </a:cubicBezTo>
                <a:cubicBezTo>
                  <a:pt x="1043116" y="3573648"/>
                  <a:pt x="1007936" y="3570589"/>
                  <a:pt x="966636" y="3605770"/>
                </a:cubicBezTo>
                <a:cubicBezTo>
                  <a:pt x="945221" y="3624125"/>
                  <a:pt x="907363" y="3620683"/>
                  <a:pt x="885566" y="3609976"/>
                </a:cubicBezTo>
                <a:cubicBezTo>
                  <a:pt x="768933" y="3552233"/>
                  <a:pt x="771610" y="3552998"/>
                  <a:pt x="641976" y="3567912"/>
                </a:cubicBezTo>
                <a:cubicBezTo>
                  <a:pt x="559377" y="3577089"/>
                  <a:pt x="475248" y="3593533"/>
                  <a:pt x="399533" y="3583590"/>
                </a:cubicBezTo>
                <a:cubicBezTo>
                  <a:pt x="389973" y="3561793"/>
                  <a:pt x="398385" y="3551851"/>
                  <a:pt x="409093" y="3548792"/>
                </a:cubicBezTo>
                <a:cubicBezTo>
                  <a:pt x="583468" y="3501374"/>
                  <a:pt x="615972" y="3447073"/>
                  <a:pt x="792642" y="3417628"/>
                </a:cubicBezTo>
                <a:cubicBezTo>
                  <a:pt x="805644" y="3384359"/>
                  <a:pt x="741400" y="3378622"/>
                  <a:pt x="771610" y="3345736"/>
                </a:cubicBezTo>
                <a:cubicBezTo>
                  <a:pt x="826676" y="3320115"/>
                  <a:pt x="891302" y="3350325"/>
                  <a:pt x="945986" y="3317056"/>
                </a:cubicBezTo>
                <a:cubicBezTo>
                  <a:pt x="936426" y="3293347"/>
                  <a:pt x="890537" y="3310555"/>
                  <a:pt x="892449" y="3285316"/>
                </a:cubicBezTo>
                <a:cubicBezTo>
                  <a:pt x="894744" y="3256254"/>
                  <a:pt x="926866" y="3260843"/>
                  <a:pt x="949045" y="3262755"/>
                </a:cubicBezTo>
                <a:cubicBezTo>
                  <a:pt x="1056500" y="3272697"/>
                  <a:pt x="1149806" y="3218396"/>
                  <a:pt x="1252673" y="3200041"/>
                </a:cubicBezTo>
                <a:cubicBezTo>
                  <a:pt x="1142923" y="3154152"/>
                  <a:pt x="503164" y="3190863"/>
                  <a:pt x="388825" y="3176714"/>
                </a:cubicBezTo>
                <a:cubicBezTo>
                  <a:pt x="269133" y="3162183"/>
                  <a:pt x="78697" y="3123560"/>
                  <a:pt x="127644" y="3111323"/>
                </a:cubicBezTo>
                <a:cubicBezTo>
                  <a:pt x="183093" y="3097175"/>
                  <a:pt x="380795" y="2929300"/>
                  <a:pt x="437008" y="2921652"/>
                </a:cubicBezTo>
                <a:cubicBezTo>
                  <a:pt x="502399" y="2912857"/>
                  <a:pt x="515401" y="2901002"/>
                  <a:pt x="601441" y="2840965"/>
                </a:cubicBezTo>
                <a:cubicBezTo>
                  <a:pt x="658037" y="2801577"/>
                  <a:pt x="422477" y="2887235"/>
                  <a:pt x="330700" y="2859320"/>
                </a:cubicBezTo>
                <a:cubicBezTo>
                  <a:pt x="297049" y="2848995"/>
                  <a:pt x="534521" y="2740010"/>
                  <a:pt x="534521" y="2720126"/>
                </a:cubicBezTo>
                <a:cubicBezTo>
                  <a:pt x="534521" y="2699093"/>
                  <a:pt x="513106" y="2694505"/>
                  <a:pt x="492839" y="2694505"/>
                </a:cubicBezTo>
                <a:cubicBezTo>
                  <a:pt x="447715" y="2694505"/>
                  <a:pt x="461482" y="2676149"/>
                  <a:pt x="416358" y="2677297"/>
                </a:cubicBezTo>
                <a:cubicBezTo>
                  <a:pt x="548670" y="2624143"/>
                  <a:pt x="630504" y="2638292"/>
                  <a:pt x="761285" y="2589726"/>
                </a:cubicBezTo>
                <a:cubicBezTo>
                  <a:pt x="825147" y="2566017"/>
                  <a:pt x="599147" y="2487242"/>
                  <a:pt x="664920" y="2466593"/>
                </a:cubicBezTo>
                <a:cubicBezTo>
                  <a:pt x="689776" y="2458562"/>
                  <a:pt x="723045" y="2466975"/>
                  <a:pt x="740253" y="2438677"/>
                </a:cubicBezTo>
                <a:cubicBezTo>
                  <a:pt x="713103" y="2416116"/>
                  <a:pt x="677157" y="2426058"/>
                  <a:pt x="650006" y="2435236"/>
                </a:cubicBezTo>
                <a:cubicBezTo>
                  <a:pt x="580791" y="2458945"/>
                  <a:pt x="585763" y="2453209"/>
                  <a:pt x="578879" y="2435618"/>
                </a:cubicBezTo>
                <a:cubicBezTo>
                  <a:pt x="556318" y="2375581"/>
                  <a:pt x="500487" y="2394701"/>
                  <a:pt x="451157" y="2404644"/>
                </a:cubicBezTo>
                <a:cubicBezTo>
                  <a:pt x="302020" y="2434471"/>
                  <a:pt x="150971" y="2426058"/>
                  <a:pt x="2216" y="2456650"/>
                </a:cubicBezTo>
                <a:cubicBezTo>
                  <a:pt x="-13844" y="2460092"/>
                  <a:pt x="61489" y="2391642"/>
                  <a:pt x="97052" y="2383611"/>
                </a:cubicBezTo>
                <a:cubicBezTo>
                  <a:pt x="135675" y="2375199"/>
                  <a:pt x="183093" y="2381317"/>
                  <a:pt x="210626" y="2341930"/>
                </a:cubicBezTo>
                <a:cubicBezTo>
                  <a:pt x="161678" y="2331987"/>
                  <a:pt x="105848" y="2351107"/>
                  <a:pt x="57282" y="2319750"/>
                </a:cubicBezTo>
                <a:cubicBezTo>
                  <a:pt x="165120" y="2276539"/>
                  <a:pt x="272575" y="2278068"/>
                  <a:pt x="365499" y="2250153"/>
                </a:cubicBezTo>
                <a:cubicBezTo>
                  <a:pt x="373912" y="2198529"/>
                  <a:pt x="312727" y="2217266"/>
                  <a:pt x="290548" y="2187821"/>
                </a:cubicBezTo>
                <a:cubicBezTo>
                  <a:pt x="990345" y="2137344"/>
                  <a:pt x="599529" y="1988207"/>
                  <a:pt x="482896" y="1906755"/>
                </a:cubicBezTo>
                <a:cubicBezTo>
                  <a:pt x="443891" y="1879605"/>
                  <a:pt x="853827" y="1750735"/>
                  <a:pt x="867211" y="1747294"/>
                </a:cubicBezTo>
                <a:cubicBezTo>
                  <a:pt x="901245" y="1739263"/>
                  <a:pt x="1036233" y="1744999"/>
                  <a:pt x="1063766" y="1734674"/>
                </a:cubicBezTo>
                <a:cubicBezTo>
                  <a:pt x="1098947" y="1721673"/>
                  <a:pt x="982697" y="1699111"/>
                  <a:pt x="1008701" y="1683432"/>
                </a:cubicBezTo>
                <a:cubicBezTo>
                  <a:pt x="1191106" y="1572918"/>
                  <a:pt x="1204108" y="1406573"/>
                  <a:pt x="1152865" y="1394719"/>
                </a:cubicBezTo>
                <a:cubicBezTo>
                  <a:pt x="1099712" y="1382482"/>
                  <a:pt x="1047706" y="1392042"/>
                  <a:pt x="998376" y="1411927"/>
                </a:cubicBezTo>
                <a:cubicBezTo>
                  <a:pt x="918070" y="1444431"/>
                  <a:pt x="362057" y="1398160"/>
                  <a:pt x="206419" y="1424164"/>
                </a:cubicBezTo>
                <a:cubicBezTo>
                  <a:pt x="182710" y="1427988"/>
                  <a:pt x="150589" y="1445196"/>
                  <a:pt x="128027" y="1413074"/>
                </a:cubicBezTo>
                <a:cubicBezTo>
                  <a:pt x="288254" y="1309060"/>
                  <a:pt x="493986" y="1338888"/>
                  <a:pt x="672950" y="1268143"/>
                </a:cubicBezTo>
                <a:cubicBezTo>
                  <a:pt x="602588" y="1219577"/>
                  <a:pt x="531079" y="1221872"/>
                  <a:pt x="457658" y="1229137"/>
                </a:cubicBezTo>
                <a:cubicBezTo>
                  <a:pt x="438538" y="1231049"/>
                  <a:pt x="412534" y="1233726"/>
                  <a:pt x="407945" y="1213459"/>
                </a:cubicBezTo>
                <a:cubicBezTo>
                  <a:pt x="402209" y="1187839"/>
                  <a:pt x="433184" y="1183249"/>
                  <a:pt x="453451" y="1172924"/>
                </a:cubicBezTo>
                <a:cubicBezTo>
                  <a:pt x="484426" y="1156863"/>
                  <a:pt x="530314" y="1175983"/>
                  <a:pt x="568172" y="1132007"/>
                </a:cubicBezTo>
                <a:cubicBezTo>
                  <a:pt x="453451" y="1142332"/>
                  <a:pt x="356704" y="1160305"/>
                  <a:pt x="255367" y="1190897"/>
                </a:cubicBezTo>
                <a:cubicBezTo>
                  <a:pt x="264162" y="1163747"/>
                  <a:pt x="294754" y="1151127"/>
                  <a:pt x="277546" y="1128566"/>
                </a:cubicBezTo>
                <a:cubicBezTo>
                  <a:pt x="264545" y="1111741"/>
                  <a:pt x="227452" y="1103709"/>
                  <a:pt x="246572" y="1072352"/>
                </a:cubicBezTo>
                <a:cubicBezTo>
                  <a:pt x="300490" y="1039083"/>
                  <a:pt x="376971" y="1047879"/>
                  <a:pt x="422859" y="1000078"/>
                </a:cubicBezTo>
                <a:cubicBezTo>
                  <a:pt x="487868" y="932011"/>
                  <a:pt x="588822" y="908684"/>
                  <a:pt x="668362" y="858972"/>
                </a:cubicBezTo>
                <a:cubicBezTo>
                  <a:pt x="694747" y="842911"/>
                  <a:pt x="867976" y="786698"/>
                  <a:pt x="914629" y="768725"/>
                </a:cubicBezTo>
                <a:cubicBezTo>
                  <a:pt x="979638" y="743486"/>
                  <a:pt x="1053823" y="734691"/>
                  <a:pt x="1117684" y="688420"/>
                </a:cubicBezTo>
                <a:cubicBezTo>
                  <a:pt x="1054970" y="678860"/>
                  <a:pt x="1004111" y="722072"/>
                  <a:pt x="928778" y="701040"/>
                </a:cubicBezTo>
                <a:cubicBezTo>
                  <a:pt x="1048088" y="656299"/>
                  <a:pt x="1157454" y="636031"/>
                  <a:pt x="1243877" y="574464"/>
                </a:cubicBezTo>
                <a:cubicBezTo>
                  <a:pt x="1254586" y="566816"/>
                  <a:pt x="1275617" y="569111"/>
                  <a:pt x="1291678" y="566434"/>
                </a:cubicBezTo>
                <a:cubicBezTo>
                  <a:pt x="1460699" y="539283"/>
                  <a:pt x="1630486" y="516339"/>
                  <a:pt x="1797596" y="476952"/>
                </a:cubicBezTo>
                <a:cubicBezTo>
                  <a:pt x="1835454" y="467774"/>
                  <a:pt x="1902374" y="465480"/>
                  <a:pt x="1895491" y="432593"/>
                </a:cubicBezTo>
                <a:cubicBezTo>
                  <a:pt x="1885166" y="383263"/>
                  <a:pt x="1822835" y="418444"/>
                  <a:pt x="1782682" y="423033"/>
                </a:cubicBezTo>
                <a:cubicBezTo>
                  <a:pt x="1658019" y="437947"/>
                  <a:pt x="1533356" y="463950"/>
                  <a:pt x="1406782" y="449419"/>
                </a:cubicBezTo>
                <a:cubicBezTo>
                  <a:pt x="1492057" y="431064"/>
                  <a:pt x="1576950" y="412326"/>
                  <a:pt x="1662226" y="393970"/>
                </a:cubicBezTo>
                <a:cubicBezTo>
                  <a:pt x="1564330" y="400471"/>
                  <a:pt x="1479056" y="357642"/>
                  <a:pt x="1383838" y="376762"/>
                </a:cubicBezTo>
                <a:cubicBezTo>
                  <a:pt x="1353245" y="382881"/>
                  <a:pt x="1321123" y="363378"/>
                  <a:pt x="1318063" y="333168"/>
                </a:cubicBezTo>
                <a:cubicBezTo>
                  <a:pt x="1314622" y="309077"/>
                  <a:pt x="1343302" y="298370"/>
                  <a:pt x="1365100" y="290722"/>
                </a:cubicBezTo>
                <a:cubicBezTo>
                  <a:pt x="1420930" y="271219"/>
                  <a:pt x="1465288" y="213477"/>
                  <a:pt x="1536798" y="244069"/>
                </a:cubicBezTo>
                <a:cubicBezTo>
                  <a:pt x="1581921" y="195886"/>
                  <a:pt x="1653813" y="188238"/>
                  <a:pt x="1711938" y="175619"/>
                </a:cubicBezTo>
                <a:cubicBezTo>
                  <a:pt x="1897403" y="135849"/>
                  <a:pt x="2085546" y="104874"/>
                  <a:pt x="2273687" y="78488"/>
                </a:cubicBezTo>
                <a:cubicBezTo>
                  <a:pt x="2397204" y="61280"/>
                  <a:pt x="2524544" y="68546"/>
                  <a:pt x="2646913" y="46749"/>
                </a:cubicBezTo>
                <a:cubicBezTo>
                  <a:pt x="2886297" y="4302"/>
                  <a:pt x="3124151" y="5450"/>
                  <a:pt x="3362388" y="861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D8C4BA-8F37-418F-BA7A-A6CFFD1ED1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8747" y="3837398"/>
            <a:ext cx="3211864" cy="148975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200"/>
              <a:t>Mood Board</a:t>
            </a:r>
          </a:p>
        </p:txBody>
      </p:sp>
      <p:pic>
        <p:nvPicPr>
          <p:cNvPr id="1028" name="Picture 4" descr="Watch the first look at the new 'Call Of Duty' Zombies Mode">
            <a:extLst>
              <a:ext uri="{FF2B5EF4-FFF2-40B4-BE49-F238E27FC236}">
                <a16:creationId xmlns:a16="http://schemas.microsoft.com/office/drawing/2014/main" id="{EA8EDF90-357E-4F01-B18C-F1706CFD03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43" r="-2" b="7008"/>
          <a:stretch/>
        </p:blipFill>
        <p:spPr bwMode="auto">
          <a:xfrm>
            <a:off x="7294035" y="2234088"/>
            <a:ext cx="4897967" cy="2402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Cleanup of Green Ooze on I-696 Site is Expected to Cost Millions – CBS  Detroit">
            <a:extLst>
              <a:ext uri="{FF2B5EF4-FFF2-40B4-BE49-F238E27FC236}">
                <a16:creationId xmlns:a16="http://schemas.microsoft.com/office/drawing/2014/main" id="{F3C0D596-6611-4BBA-A277-2173986FAF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93" r="-2" b="8329"/>
          <a:stretch/>
        </p:blipFill>
        <p:spPr bwMode="auto">
          <a:xfrm>
            <a:off x="7635924" y="4636656"/>
            <a:ext cx="4556076" cy="2221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6525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86" name="Rectangle 72">
            <a:extLst>
              <a:ext uri="{FF2B5EF4-FFF2-40B4-BE49-F238E27FC236}">
                <a16:creationId xmlns:a16="http://schemas.microsoft.com/office/drawing/2014/main" id="{4F460E94-C3EC-498B-9626-C061A3B65D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6" name="Picture 4" descr="'Overcooked: All You Can Eat' review: a generous serving of comfort food  that's lacking in tasty new treats">
            <a:extLst>
              <a:ext uri="{FF2B5EF4-FFF2-40B4-BE49-F238E27FC236}">
                <a16:creationId xmlns:a16="http://schemas.microsoft.com/office/drawing/2014/main" id="{92195A2C-CD9A-4860-93B0-B3B6E4FE57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17"/>
          <a:stretch/>
        </p:blipFill>
        <p:spPr bwMode="auto">
          <a:xfrm>
            <a:off x="20" y="10"/>
            <a:ext cx="12191965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AF806D3-5622-477E-87FC-C448216A9F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741" y="340091"/>
            <a:ext cx="6125968" cy="993275"/>
          </a:xfrm>
        </p:spPr>
        <p:txBody>
          <a:bodyPr anchor="b">
            <a:normAutofit/>
          </a:bodyPr>
          <a:lstStyle/>
          <a:p>
            <a:r>
              <a:rPr lang="en-AU" dirty="0"/>
              <a:t>Project Art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7A6785-5973-4433-8F34-10FA3AEB96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052" y="1429515"/>
            <a:ext cx="5811352" cy="487863"/>
          </a:xfrm>
        </p:spPr>
        <p:txBody>
          <a:bodyPr>
            <a:normAutofit/>
          </a:bodyPr>
          <a:lstStyle/>
          <a:p>
            <a:r>
              <a:rPr lang="en-AU" sz="2400" b="1" dirty="0"/>
              <a:t>Hand painted style with few details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74D2DC-A972-4F20-BF39-4AD42F89B5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813" r="21014" b="2"/>
          <a:stretch/>
        </p:blipFill>
        <p:spPr>
          <a:xfrm>
            <a:off x="7751004" y="340091"/>
            <a:ext cx="3726211" cy="3016556"/>
          </a:xfrm>
          <a:custGeom>
            <a:avLst/>
            <a:gdLst/>
            <a:ahLst/>
            <a:cxnLst/>
            <a:rect l="l" t="t" r="r" b="b"/>
            <a:pathLst>
              <a:path w="5008963" h="4055009">
                <a:moveTo>
                  <a:pt x="4260" y="2364194"/>
                </a:moveTo>
                <a:lnTo>
                  <a:pt x="6339" y="2376109"/>
                </a:lnTo>
                <a:cubicBezTo>
                  <a:pt x="8263" y="2386693"/>
                  <a:pt x="10534" y="2398797"/>
                  <a:pt x="13016" y="2411650"/>
                </a:cubicBezTo>
                <a:lnTo>
                  <a:pt x="16544" y="2429412"/>
                </a:lnTo>
                <a:lnTo>
                  <a:pt x="15029" y="2430148"/>
                </a:lnTo>
                <a:cubicBezTo>
                  <a:pt x="7176" y="2425568"/>
                  <a:pt x="3382" y="2403865"/>
                  <a:pt x="3537" y="2374995"/>
                </a:cubicBezTo>
                <a:close/>
                <a:moveTo>
                  <a:pt x="1" y="2337056"/>
                </a:moveTo>
                <a:cubicBezTo>
                  <a:pt x="-2" y="2335024"/>
                  <a:pt x="574" y="2335993"/>
                  <a:pt x="1595" y="2339216"/>
                </a:cubicBezTo>
                <a:lnTo>
                  <a:pt x="5078" y="2352002"/>
                </a:lnTo>
                <a:lnTo>
                  <a:pt x="4260" y="2364194"/>
                </a:lnTo>
                <a:lnTo>
                  <a:pt x="1733" y="2349698"/>
                </a:lnTo>
                <a:cubicBezTo>
                  <a:pt x="632" y="2342932"/>
                  <a:pt x="11" y="2338459"/>
                  <a:pt x="1" y="2337056"/>
                </a:cubicBezTo>
                <a:close/>
                <a:moveTo>
                  <a:pt x="4169659" y="1042396"/>
                </a:moveTo>
                <a:cubicBezTo>
                  <a:pt x="4159915" y="1050998"/>
                  <a:pt x="4150173" y="1059602"/>
                  <a:pt x="4140431" y="1068204"/>
                </a:cubicBezTo>
                <a:cubicBezTo>
                  <a:pt x="4146280" y="1065938"/>
                  <a:pt x="4152666" y="1063654"/>
                  <a:pt x="4158783" y="1061380"/>
                </a:cubicBezTo>
                <a:cubicBezTo>
                  <a:pt x="4163391" y="1056201"/>
                  <a:pt x="4168307" y="1051307"/>
                  <a:pt x="4172866" y="1045834"/>
                </a:cubicBezTo>
                <a:cubicBezTo>
                  <a:pt x="4171887" y="1044684"/>
                  <a:pt x="4170639" y="1043546"/>
                  <a:pt x="4169659" y="1042396"/>
                </a:cubicBezTo>
                <a:close/>
                <a:moveTo>
                  <a:pt x="3910544" y="636501"/>
                </a:moveTo>
                <a:cubicBezTo>
                  <a:pt x="3852087" y="688117"/>
                  <a:pt x="3793675" y="740025"/>
                  <a:pt x="3735217" y="791641"/>
                </a:cubicBezTo>
                <a:cubicBezTo>
                  <a:pt x="3736467" y="792782"/>
                  <a:pt x="3737447" y="793931"/>
                  <a:pt x="3738694" y="795071"/>
                </a:cubicBezTo>
                <a:cubicBezTo>
                  <a:pt x="3804727" y="750884"/>
                  <a:pt x="3866037" y="702128"/>
                  <a:pt x="3910544" y="636501"/>
                </a:cubicBezTo>
                <a:close/>
                <a:moveTo>
                  <a:pt x="4241368" y="227"/>
                </a:moveTo>
                <a:cubicBezTo>
                  <a:pt x="4243807" y="-335"/>
                  <a:pt x="4246349" y="22"/>
                  <a:pt x="4248912" y="2744"/>
                </a:cubicBezTo>
                <a:cubicBezTo>
                  <a:pt x="4253368" y="7322"/>
                  <a:pt x="4250995" y="13017"/>
                  <a:pt x="4248935" y="17224"/>
                </a:cubicBezTo>
                <a:cubicBezTo>
                  <a:pt x="4245220" y="24737"/>
                  <a:pt x="4241995" y="31937"/>
                  <a:pt x="4241447" y="40821"/>
                </a:cubicBezTo>
                <a:cubicBezTo>
                  <a:pt x="4240991" y="46747"/>
                  <a:pt x="4240623" y="53262"/>
                  <a:pt x="4245038" y="57545"/>
                </a:cubicBezTo>
                <a:cubicBezTo>
                  <a:pt x="4263399" y="75841"/>
                  <a:pt x="4253477" y="85041"/>
                  <a:pt x="4241589" y="95488"/>
                </a:cubicBezTo>
                <a:cubicBezTo>
                  <a:pt x="4225142" y="109637"/>
                  <a:pt x="4220917" y="129873"/>
                  <a:pt x="4228781" y="153546"/>
                </a:cubicBezTo>
                <a:cubicBezTo>
                  <a:pt x="4231847" y="163195"/>
                  <a:pt x="4231659" y="169112"/>
                  <a:pt x="4220634" y="169188"/>
                </a:cubicBezTo>
                <a:cubicBezTo>
                  <a:pt x="4216350" y="169332"/>
                  <a:pt x="4215765" y="172603"/>
                  <a:pt x="4214688" y="176184"/>
                </a:cubicBezTo>
                <a:cubicBezTo>
                  <a:pt x="4192917" y="260550"/>
                  <a:pt x="4154331" y="335138"/>
                  <a:pt x="4106293" y="404134"/>
                </a:cubicBezTo>
                <a:cubicBezTo>
                  <a:pt x="4067333" y="460118"/>
                  <a:pt x="4022759" y="510969"/>
                  <a:pt x="3976090" y="560416"/>
                </a:cubicBezTo>
                <a:cubicBezTo>
                  <a:pt x="3974703" y="561939"/>
                  <a:pt x="3973361" y="563757"/>
                  <a:pt x="3973001" y="566724"/>
                </a:cubicBezTo>
                <a:cubicBezTo>
                  <a:pt x="3997557" y="559988"/>
                  <a:pt x="4017706" y="547193"/>
                  <a:pt x="4036832" y="532955"/>
                </a:cubicBezTo>
                <a:cubicBezTo>
                  <a:pt x="4087679" y="495192"/>
                  <a:pt x="4128099" y="447137"/>
                  <a:pt x="4169187" y="399948"/>
                </a:cubicBezTo>
                <a:cubicBezTo>
                  <a:pt x="4194181" y="371032"/>
                  <a:pt x="4220107" y="342972"/>
                  <a:pt x="4248533" y="317192"/>
                </a:cubicBezTo>
                <a:cubicBezTo>
                  <a:pt x="4253271" y="312894"/>
                  <a:pt x="4256225" y="307475"/>
                  <a:pt x="4259179" y="302057"/>
                </a:cubicBezTo>
                <a:cubicBezTo>
                  <a:pt x="4260879" y="299044"/>
                  <a:pt x="4263159" y="296308"/>
                  <a:pt x="4267621" y="297340"/>
                </a:cubicBezTo>
                <a:cubicBezTo>
                  <a:pt x="4273199" y="298630"/>
                  <a:pt x="4274397" y="303023"/>
                  <a:pt x="4275596" y="307415"/>
                </a:cubicBezTo>
                <a:cubicBezTo>
                  <a:pt x="4279323" y="321474"/>
                  <a:pt x="4277741" y="334235"/>
                  <a:pt x="4272859" y="346516"/>
                </a:cubicBezTo>
                <a:cubicBezTo>
                  <a:pt x="4260092" y="377975"/>
                  <a:pt x="4237963" y="402657"/>
                  <a:pt x="4214851" y="426191"/>
                </a:cubicBezTo>
                <a:cubicBezTo>
                  <a:pt x="4184949" y="456454"/>
                  <a:pt x="4156291" y="487857"/>
                  <a:pt x="4131023" y="522101"/>
                </a:cubicBezTo>
                <a:cubicBezTo>
                  <a:pt x="4129233" y="524526"/>
                  <a:pt x="4125438" y="526132"/>
                  <a:pt x="4127793" y="532849"/>
                </a:cubicBezTo>
                <a:cubicBezTo>
                  <a:pt x="4144465" y="516625"/>
                  <a:pt x="4160110" y="500731"/>
                  <a:pt x="4176111" y="485417"/>
                </a:cubicBezTo>
                <a:cubicBezTo>
                  <a:pt x="4191845" y="470110"/>
                  <a:pt x="4207847" y="454796"/>
                  <a:pt x="4223625" y="439785"/>
                </a:cubicBezTo>
                <a:cubicBezTo>
                  <a:pt x="4227379" y="436112"/>
                  <a:pt x="4231180" y="430960"/>
                  <a:pt x="4238003" y="435163"/>
                </a:cubicBezTo>
                <a:cubicBezTo>
                  <a:pt x="4245093" y="439357"/>
                  <a:pt x="4245396" y="446735"/>
                  <a:pt x="4244671" y="452670"/>
                </a:cubicBezTo>
                <a:cubicBezTo>
                  <a:pt x="4242191" y="470190"/>
                  <a:pt x="4235650" y="485776"/>
                  <a:pt x="4225900" y="499698"/>
                </a:cubicBezTo>
                <a:cubicBezTo>
                  <a:pt x="4192447" y="545745"/>
                  <a:pt x="4151905" y="585821"/>
                  <a:pt x="4115062" y="629026"/>
                </a:cubicBezTo>
                <a:cubicBezTo>
                  <a:pt x="4095167" y="652452"/>
                  <a:pt x="4077366" y="677283"/>
                  <a:pt x="4060768" y="702961"/>
                </a:cubicBezTo>
                <a:cubicBezTo>
                  <a:pt x="4057055" y="708701"/>
                  <a:pt x="4058119" y="713984"/>
                  <a:pt x="4060431" y="720409"/>
                </a:cubicBezTo>
                <a:cubicBezTo>
                  <a:pt x="4069719" y="746397"/>
                  <a:pt x="4062743" y="755499"/>
                  <a:pt x="4035212" y="751401"/>
                </a:cubicBezTo>
                <a:cubicBezTo>
                  <a:pt x="4026688" y="750210"/>
                  <a:pt x="4021285" y="751870"/>
                  <a:pt x="4017125" y="758215"/>
                </a:cubicBezTo>
                <a:cubicBezTo>
                  <a:pt x="3967019" y="836737"/>
                  <a:pt x="3903854" y="903582"/>
                  <a:pt x="3832932" y="963597"/>
                </a:cubicBezTo>
                <a:cubicBezTo>
                  <a:pt x="3804017" y="987916"/>
                  <a:pt x="3773855" y="1011096"/>
                  <a:pt x="3742937" y="1032823"/>
                </a:cubicBezTo>
                <a:cubicBezTo>
                  <a:pt x="3743159" y="1034292"/>
                  <a:pt x="3743424" y="1036057"/>
                  <a:pt x="3743644" y="1037528"/>
                </a:cubicBezTo>
                <a:cubicBezTo>
                  <a:pt x="3744223" y="1039576"/>
                  <a:pt x="3744667" y="1040744"/>
                  <a:pt x="3745199" y="1042499"/>
                </a:cubicBezTo>
                <a:cubicBezTo>
                  <a:pt x="3788365" y="1009130"/>
                  <a:pt x="3830861" y="974896"/>
                  <a:pt x="3872023" y="938935"/>
                </a:cubicBezTo>
                <a:cubicBezTo>
                  <a:pt x="3983615" y="841498"/>
                  <a:pt x="4088569" y="737488"/>
                  <a:pt x="4195750" y="635767"/>
                </a:cubicBezTo>
                <a:cubicBezTo>
                  <a:pt x="4231774" y="601456"/>
                  <a:pt x="4257859" y="558318"/>
                  <a:pt x="4289249" y="520026"/>
                </a:cubicBezTo>
                <a:cubicBezTo>
                  <a:pt x="4310175" y="494498"/>
                  <a:pt x="4329854" y="467830"/>
                  <a:pt x="4355459" y="446578"/>
                </a:cubicBezTo>
                <a:cubicBezTo>
                  <a:pt x="4366007" y="437947"/>
                  <a:pt x="4377219" y="430181"/>
                  <a:pt x="4393331" y="431708"/>
                </a:cubicBezTo>
                <a:cubicBezTo>
                  <a:pt x="4399623" y="432382"/>
                  <a:pt x="4406851" y="433912"/>
                  <a:pt x="4410143" y="441485"/>
                </a:cubicBezTo>
                <a:cubicBezTo>
                  <a:pt x="4413167" y="449066"/>
                  <a:pt x="4408073" y="452785"/>
                  <a:pt x="4403471" y="456190"/>
                </a:cubicBezTo>
                <a:cubicBezTo>
                  <a:pt x="4402263" y="457118"/>
                  <a:pt x="4401102" y="458339"/>
                  <a:pt x="4399763" y="458385"/>
                </a:cubicBezTo>
                <a:cubicBezTo>
                  <a:pt x="4374585" y="461004"/>
                  <a:pt x="4372053" y="483550"/>
                  <a:pt x="4362431" y="500127"/>
                </a:cubicBezTo>
                <a:cubicBezTo>
                  <a:pt x="4359433" y="505253"/>
                  <a:pt x="4359919" y="510260"/>
                  <a:pt x="4364819" y="516005"/>
                </a:cubicBezTo>
                <a:cubicBezTo>
                  <a:pt x="4373640" y="526345"/>
                  <a:pt x="4369259" y="531222"/>
                  <a:pt x="4360060" y="534487"/>
                </a:cubicBezTo>
                <a:cubicBezTo>
                  <a:pt x="4350861" y="537752"/>
                  <a:pt x="4340549" y="538985"/>
                  <a:pt x="4331121" y="546101"/>
                </a:cubicBezTo>
                <a:cubicBezTo>
                  <a:pt x="4348564" y="551127"/>
                  <a:pt x="4359197" y="544860"/>
                  <a:pt x="4368805" y="537148"/>
                </a:cubicBezTo>
                <a:cubicBezTo>
                  <a:pt x="4390475" y="520165"/>
                  <a:pt x="4402429" y="495825"/>
                  <a:pt x="4413491" y="470925"/>
                </a:cubicBezTo>
                <a:cubicBezTo>
                  <a:pt x="4415729" y="466120"/>
                  <a:pt x="4417345" y="460748"/>
                  <a:pt x="4420787" y="456790"/>
                </a:cubicBezTo>
                <a:cubicBezTo>
                  <a:pt x="4427137" y="448892"/>
                  <a:pt x="4435039" y="447740"/>
                  <a:pt x="4445559" y="456842"/>
                </a:cubicBezTo>
                <a:cubicBezTo>
                  <a:pt x="4459466" y="468787"/>
                  <a:pt x="4463618" y="467759"/>
                  <a:pt x="4465249" y="451747"/>
                </a:cubicBezTo>
                <a:cubicBezTo>
                  <a:pt x="4467379" y="430103"/>
                  <a:pt x="4477177" y="414701"/>
                  <a:pt x="4496605" y="406068"/>
                </a:cubicBezTo>
                <a:cubicBezTo>
                  <a:pt x="4500624" y="404158"/>
                  <a:pt x="4504824" y="401653"/>
                  <a:pt x="4509951" y="405322"/>
                </a:cubicBezTo>
                <a:cubicBezTo>
                  <a:pt x="4515434" y="409571"/>
                  <a:pt x="4512883" y="414089"/>
                  <a:pt x="4511627" y="418269"/>
                </a:cubicBezTo>
                <a:cubicBezTo>
                  <a:pt x="4509922" y="424829"/>
                  <a:pt x="4507681" y="431406"/>
                  <a:pt x="4506287" y="438249"/>
                </a:cubicBezTo>
                <a:cubicBezTo>
                  <a:pt x="4503637" y="449273"/>
                  <a:pt x="4504557" y="460767"/>
                  <a:pt x="4514183" y="471081"/>
                </a:cubicBezTo>
                <a:cubicBezTo>
                  <a:pt x="4521225" y="478528"/>
                  <a:pt x="4521439" y="483544"/>
                  <a:pt x="4514468" y="489099"/>
                </a:cubicBezTo>
                <a:cubicBezTo>
                  <a:pt x="4492037" y="506402"/>
                  <a:pt x="4479461" y="528399"/>
                  <a:pt x="4493071" y="561631"/>
                </a:cubicBezTo>
                <a:cubicBezTo>
                  <a:pt x="4495117" y="566290"/>
                  <a:pt x="4494217" y="571049"/>
                  <a:pt x="4489084" y="570926"/>
                </a:cubicBezTo>
                <a:cubicBezTo>
                  <a:pt x="4477703" y="570423"/>
                  <a:pt x="4476979" y="578131"/>
                  <a:pt x="4474957" y="586178"/>
                </a:cubicBezTo>
                <a:cubicBezTo>
                  <a:pt x="4455071" y="663388"/>
                  <a:pt x="4419799" y="731363"/>
                  <a:pt x="4376945" y="795455"/>
                </a:cubicBezTo>
                <a:cubicBezTo>
                  <a:pt x="4334537" y="858942"/>
                  <a:pt x="4284731" y="916176"/>
                  <a:pt x="4230823" y="971186"/>
                </a:cubicBezTo>
                <a:cubicBezTo>
                  <a:pt x="4247966" y="968835"/>
                  <a:pt x="4268827" y="957199"/>
                  <a:pt x="4288617" y="943826"/>
                </a:cubicBezTo>
                <a:cubicBezTo>
                  <a:pt x="4340847" y="908082"/>
                  <a:pt x="4381088" y="860626"/>
                  <a:pt x="4422264" y="814026"/>
                </a:cubicBezTo>
                <a:cubicBezTo>
                  <a:pt x="4451011" y="781437"/>
                  <a:pt x="4478823" y="747994"/>
                  <a:pt x="4512251" y="719680"/>
                </a:cubicBezTo>
                <a:cubicBezTo>
                  <a:pt x="4516092" y="716596"/>
                  <a:pt x="4518465" y="712675"/>
                  <a:pt x="4520168" y="707889"/>
                </a:cubicBezTo>
                <a:cubicBezTo>
                  <a:pt x="4521691" y="703700"/>
                  <a:pt x="4524331" y="699769"/>
                  <a:pt x="4530220" y="701344"/>
                </a:cubicBezTo>
                <a:cubicBezTo>
                  <a:pt x="4536153" y="703212"/>
                  <a:pt x="4537485" y="708487"/>
                  <a:pt x="4538191" y="713191"/>
                </a:cubicBezTo>
                <a:cubicBezTo>
                  <a:pt x="4540040" y="730862"/>
                  <a:pt x="4537873" y="746892"/>
                  <a:pt x="4530086" y="761339"/>
                </a:cubicBezTo>
                <a:cubicBezTo>
                  <a:pt x="4515047" y="790216"/>
                  <a:pt x="4492651" y="813134"/>
                  <a:pt x="4470255" y="836052"/>
                </a:cubicBezTo>
                <a:cubicBezTo>
                  <a:pt x="4439189" y="867536"/>
                  <a:pt x="4411198" y="901576"/>
                  <a:pt x="4386996" y="939332"/>
                </a:cubicBezTo>
                <a:cubicBezTo>
                  <a:pt x="4405725" y="920675"/>
                  <a:pt x="4424409" y="901723"/>
                  <a:pt x="4443406" y="883057"/>
                </a:cubicBezTo>
                <a:cubicBezTo>
                  <a:pt x="4457710" y="868981"/>
                  <a:pt x="4472637" y="855476"/>
                  <a:pt x="4487253" y="841686"/>
                </a:cubicBezTo>
                <a:cubicBezTo>
                  <a:pt x="4490785" y="838315"/>
                  <a:pt x="4494538" y="834644"/>
                  <a:pt x="4500825" y="838864"/>
                </a:cubicBezTo>
                <a:cubicBezTo>
                  <a:pt x="4506489" y="842516"/>
                  <a:pt x="4506525" y="848130"/>
                  <a:pt x="4506249" y="853458"/>
                </a:cubicBezTo>
                <a:cubicBezTo>
                  <a:pt x="4505370" y="874470"/>
                  <a:pt x="4496639" y="891608"/>
                  <a:pt x="4484969" y="907073"/>
                </a:cubicBezTo>
                <a:cubicBezTo>
                  <a:pt x="4470793" y="925576"/>
                  <a:pt x="4455680" y="943225"/>
                  <a:pt x="4440032" y="960892"/>
                </a:cubicBezTo>
                <a:cubicBezTo>
                  <a:pt x="4458875" y="955530"/>
                  <a:pt x="4477718" y="950167"/>
                  <a:pt x="4496695" y="945687"/>
                </a:cubicBezTo>
                <a:cubicBezTo>
                  <a:pt x="4492983" y="980092"/>
                  <a:pt x="4473377" y="987549"/>
                  <a:pt x="4455695" y="993464"/>
                </a:cubicBezTo>
                <a:cubicBezTo>
                  <a:pt x="4431805" y="1001065"/>
                  <a:pt x="4409251" y="1010394"/>
                  <a:pt x="4387141" y="1020891"/>
                </a:cubicBezTo>
                <a:cubicBezTo>
                  <a:pt x="4378691" y="1030927"/>
                  <a:pt x="4370197" y="1040671"/>
                  <a:pt x="4362058" y="1050992"/>
                </a:cubicBezTo>
                <a:cubicBezTo>
                  <a:pt x="4353695" y="1061617"/>
                  <a:pt x="4345870" y="1072223"/>
                  <a:pt x="4338131" y="1083418"/>
                </a:cubicBezTo>
                <a:cubicBezTo>
                  <a:pt x="4332629" y="1091582"/>
                  <a:pt x="4325612" y="1098614"/>
                  <a:pt x="4335411" y="1111879"/>
                </a:cubicBezTo>
                <a:cubicBezTo>
                  <a:pt x="4339820" y="1117936"/>
                  <a:pt x="4322095" y="1152223"/>
                  <a:pt x="4315173" y="1154524"/>
                </a:cubicBezTo>
                <a:cubicBezTo>
                  <a:pt x="4314147" y="1154854"/>
                  <a:pt x="4313119" y="1155186"/>
                  <a:pt x="4312317" y="1155212"/>
                </a:cubicBezTo>
                <a:cubicBezTo>
                  <a:pt x="4296605" y="1154558"/>
                  <a:pt x="4294627" y="1164673"/>
                  <a:pt x="4296259" y="1177325"/>
                </a:cubicBezTo>
                <a:cubicBezTo>
                  <a:pt x="4297848" y="1189684"/>
                  <a:pt x="4302825" y="1204883"/>
                  <a:pt x="4280739" y="1199421"/>
                </a:cubicBezTo>
                <a:cubicBezTo>
                  <a:pt x="4278241" y="1198914"/>
                  <a:pt x="4277969" y="1200696"/>
                  <a:pt x="4277209" y="1202790"/>
                </a:cubicBezTo>
                <a:cubicBezTo>
                  <a:pt x="4262087" y="1256198"/>
                  <a:pt x="4229353" y="1298081"/>
                  <a:pt x="4197155" y="1339947"/>
                </a:cubicBezTo>
                <a:cubicBezTo>
                  <a:pt x="4195323" y="1342078"/>
                  <a:pt x="4193489" y="1344207"/>
                  <a:pt x="4191657" y="1346338"/>
                </a:cubicBezTo>
                <a:cubicBezTo>
                  <a:pt x="4230281" y="1334694"/>
                  <a:pt x="4360859" y="1317001"/>
                  <a:pt x="4400355" y="1320105"/>
                </a:cubicBezTo>
                <a:cubicBezTo>
                  <a:pt x="4435476" y="1322763"/>
                  <a:pt x="4621075" y="1252093"/>
                  <a:pt x="4655814" y="1212801"/>
                </a:cubicBezTo>
                <a:cubicBezTo>
                  <a:pt x="4665902" y="1242309"/>
                  <a:pt x="4655619" y="1254477"/>
                  <a:pt x="4648010" y="1268327"/>
                </a:cubicBezTo>
                <a:cubicBezTo>
                  <a:pt x="4637225" y="1287899"/>
                  <a:pt x="4637115" y="1301497"/>
                  <a:pt x="4665123" y="1315921"/>
                </a:cubicBezTo>
                <a:cubicBezTo>
                  <a:pt x="4745312" y="1356959"/>
                  <a:pt x="4744730" y="1358456"/>
                  <a:pt x="4684517" y="1419882"/>
                </a:cubicBezTo>
                <a:cubicBezTo>
                  <a:pt x="4681701" y="1422637"/>
                  <a:pt x="4684589" y="1431109"/>
                  <a:pt x="4684670" y="1437018"/>
                </a:cubicBezTo>
                <a:cubicBezTo>
                  <a:pt x="4703939" y="1445234"/>
                  <a:pt x="4721650" y="1421587"/>
                  <a:pt x="4746785" y="1445566"/>
                </a:cubicBezTo>
                <a:cubicBezTo>
                  <a:pt x="4670699" y="1557173"/>
                  <a:pt x="4545611" y="1665113"/>
                  <a:pt x="4430376" y="1750851"/>
                </a:cubicBezTo>
                <a:cubicBezTo>
                  <a:pt x="4537505" y="1774137"/>
                  <a:pt x="4585227" y="1677964"/>
                  <a:pt x="4662829" y="1687468"/>
                </a:cubicBezTo>
                <a:cubicBezTo>
                  <a:pt x="4705010" y="1715600"/>
                  <a:pt x="4599689" y="1767020"/>
                  <a:pt x="4709159" y="1777225"/>
                </a:cubicBezTo>
                <a:cubicBezTo>
                  <a:pt x="4666449" y="1804669"/>
                  <a:pt x="4635702" y="1831118"/>
                  <a:pt x="4608027" y="1861896"/>
                </a:cubicBezTo>
                <a:cubicBezTo>
                  <a:pt x="4558983" y="1917038"/>
                  <a:pt x="4553039" y="1952700"/>
                  <a:pt x="4590023" y="2023267"/>
                </a:cubicBezTo>
                <a:cubicBezTo>
                  <a:pt x="4614502" y="2069727"/>
                  <a:pt x="4646173" y="2112103"/>
                  <a:pt x="4632387" y="2169011"/>
                </a:cubicBezTo>
                <a:cubicBezTo>
                  <a:pt x="4622911" y="2208043"/>
                  <a:pt x="4632603" y="2233132"/>
                  <a:pt x="4687843" y="2213837"/>
                </a:cubicBezTo>
                <a:cubicBezTo>
                  <a:pt x="4747459" y="2193213"/>
                  <a:pt x="4776241" y="2227114"/>
                  <a:pt x="4770561" y="2294980"/>
                </a:cubicBezTo>
                <a:cubicBezTo>
                  <a:pt x="4766881" y="2338546"/>
                  <a:pt x="4779626" y="2351711"/>
                  <a:pt x="4821725" y="2345270"/>
                </a:cubicBezTo>
                <a:cubicBezTo>
                  <a:pt x="4868287" y="2338088"/>
                  <a:pt x="4909037" y="2308345"/>
                  <a:pt x="4969720" y="2319898"/>
                </a:cubicBezTo>
                <a:cubicBezTo>
                  <a:pt x="4934699" y="2400276"/>
                  <a:pt x="4831177" y="2381301"/>
                  <a:pt x="4787813" y="2458118"/>
                </a:cubicBezTo>
                <a:cubicBezTo>
                  <a:pt x="4852937" y="2456221"/>
                  <a:pt x="4902705" y="2454251"/>
                  <a:pt x="4948436" y="2436163"/>
                </a:cubicBezTo>
                <a:cubicBezTo>
                  <a:pt x="4967506" y="2428724"/>
                  <a:pt x="4988449" y="2421222"/>
                  <a:pt x="5003101" y="2443483"/>
                </a:cubicBezTo>
                <a:cubicBezTo>
                  <a:pt x="5020601" y="2470378"/>
                  <a:pt x="4994831" y="2481589"/>
                  <a:pt x="4979245" y="2487138"/>
                </a:cubicBezTo>
                <a:cubicBezTo>
                  <a:pt x="4935260" y="2502508"/>
                  <a:pt x="4904815" y="2536335"/>
                  <a:pt x="4870362" y="2563205"/>
                </a:cubicBezTo>
                <a:cubicBezTo>
                  <a:pt x="4794979" y="2622187"/>
                  <a:pt x="4709879" y="2672039"/>
                  <a:pt x="4652786" y="2766755"/>
                </a:cubicBezTo>
                <a:cubicBezTo>
                  <a:pt x="4738433" y="2740232"/>
                  <a:pt x="4796853" y="2683002"/>
                  <a:pt x="4878193" y="2669034"/>
                </a:cubicBezTo>
                <a:cubicBezTo>
                  <a:pt x="4818837" y="2755847"/>
                  <a:pt x="4734707" y="2813941"/>
                  <a:pt x="4656369" y="2878341"/>
                </a:cubicBezTo>
                <a:cubicBezTo>
                  <a:pt x="4634071" y="2896528"/>
                  <a:pt x="4610397" y="2909146"/>
                  <a:pt x="4610429" y="2946972"/>
                </a:cubicBezTo>
                <a:cubicBezTo>
                  <a:pt x="4610409" y="3020261"/>
                  <a:pt x="4587109" y="3081923"/>
                  <a:pt x="4522027" y="3116326"/>
                </a:cubicBezTo>
                <a:cubicBezTo>
                  <a:pt x="4521535" y="3116637"/>
                  <a:pt x="4526921" y="3127390"/>
                  <a:pt x="4530480" y="3134954"/>
                </a:cubicBezTo>
                <a:cubicBezTo>
                  <a:pt x="4573415" y="3135874"/>
                  <a:pt x="4600394" y="3091524"/>
                  <a:pt x="4657149" y="3103798"/>
                </a:cubicBezTo>
                <a:cubicBezTo>
                  <a:pt x="4613989" y="3164059"/>
                  <a:pt x="4578247" y="3218161"/>
                  <a:pt x="4508529" y="3248583"/>
                </a:cubicBezTo>
                <a:cubicBezTo>
                  <a:pt x="4452703" y="3272922"/>
                  <a:pt x="4381491" y="3288026"/>
                  <a:pt x="4349468" y="3361506"/>
                </a:cubicBezTo>
                <a:cubicBezTo>
                  <a:pt x="4401401" y="3373942"/>
                  <a:pt x="4435975" y="3355048"/>
                  <a:pt x="4471303" y="3341152"/>
                </a:cubicBezTo>
                <a:cubicBezTo>
                  <a:pt x="4525696" y="3319816"/>
                  <a:pt x="4578621" y="3295871"/>
                  <a:pt x="4632973" y="3274241"/>
                </a:cubicBezTo>
                <a:cubicBezTo>
                  <a:pt x="4653560" y="3266161"/>
                  <a:pt x="4676556" y="3259771"/>
                  <a:pt x="4695873" y="3295175"/>
                </a:cubicBezTo>
                <a:cubicBezTo>
                  <a:pt x="4624445" y="3305262"/>
                  <a:pt x="4588041" y="3354953"/>
                  <a:pt x="4549319" y="3401768"/>
                </a:cubicBezTo>
                <a:cubicBezTo>
                  <a:pt x="4527454" y="3428214"/>
                  <a:pt x="4511691" y="3463025"/>
                  <a:pt x="4463683" y="3451638"/>
                </a:cubicBezTo>
                <a:cubicBezTo>
                  <a:pt x="4438297" y="3445695"/>
                  <a:pt x="4425636" y="3465331"/>
                  <a:pt x="4431849" y="3488764"/>
                </a:cubicBezTo>
                <a:cubicBezTo>
                  <a:pt x="4453418" y="3571374"/>
                  <a:pt x="4401285" y="3602385"/>
                  <a:pt x="4345021" y="3620237"/>
                </a:cubicBezTo>
                <a:cubicBezTo>
                  <a:pt x="4238701" y="3654255"/>
                  <a:pt x="4156956" y="3728228"/>
                  <a:pt x="4054862" y="3770672"/>
                </a:cubicBezTo>
                <a:cubicBezTo>
                  <a:pt x="3955539" y="3811843"/>
                  <a:pt x="3193890" y="4013019"/>
                  <a:pt x="2996978" y="4037083"/>
                </a:cubicBezTo>
                <a:cubicBezTo>
                  <a:pt x="1791984" y="4184327"/>
                  <a:pt x="787965" y="3376479"/>
                  <a:pt x="782224" y="3365147"/>
                </a:cubicBezTo>
                <a:cubicBezTo>
                  <a:pt x="755658" y="3311959"/>
                  <a:pt x="706372" y="3290272"/>
                  <a:pt x="660529" y="3262855"/>
                </a:cubicBezTo>
                <a:cubicBezTo>
                  <a:pt x="620573" y="3238785"/>
                  <a:pt x="577987" y="3213325"/>
                  <a:pt x="556492" y="3170606"/>
                </a:cubicBezTo>
                <a:cubicBezTo>
                  <a:pt x="528057" y="3113938"/>
                  <a:pt x="591369" y="3159090"/>
                  <a:pt x="598499" y="3136686"/>
                </a:cubicBezTo>
                <a:cubicBezTo>
                  <a:pt x="572610" y="3107710"/>
                  <a:pt x="535291" y="3081483"/>
                  <a:pt x="521371" y="3047966"/>
                </a:cubicBezTo>
                <a:cubicBezTo>
                  <a:pt x="471383" y="2926712"/>
                  <a:pt x="389969" y="2839909"/>
                  <a:pt x="277815" y="2774238"/>
                </a:cubicBezTo>
                <a:cubicBezTo>
                  <a:pt x="245618" y="2755225"/>
                  <a:pt x="220944" y="2720002"/>
                  <a:pt x="180156" y="2715464"/>
                </a:cubicBezTo>
                <a:cubicBezTo>
                  <a:pt x="89609" y="2705805"/>
                  <a:pt x="102881" y="2606063"/>
                  <a:pt x="49429" y="2563830"/>
                </a:cubicBezTo>
                <a:cubicBezTo>
                  <a:pt x="44392" y="2559863"/>
                  <a:pt x="32054" y="2505976"/>
                  <a:pt x="20966" y="2451676"/>
                </a:cubicBezTo>
                <a:lnTo>
                  <a:pt x="16544" y="2429412"/>
                </a:lnTo>
                <a:lnTo>
                  <a:pt x="23719" y="2425923"/>
                </a:lnTo>
                <a:lnTo>
                  <a:pt x="26923" y="2438298"/>
                </a:lnTo>
                <a:cubicBezTo>
                  <a:pt x="34435" y="2466226"/>
                  <a:pt x="41264" y="2487565"/>
                  <a:pt x="43882" y="2482157"/>
                </a:cubicBezTo>
                <a:cubicBezTo>
                  <a:pt x="50822" y="2467442"/>
                  <a:pt x="62849" y="2454330"/>
                  <a:pt x="53325" y="2435738"/>
                </a:cubicBezTo>
                <a:cubicBezTo>
                  <a:pt x="50421" y="2429851"/>
                  <a:pt x="48463" y="2413128"/>
                  <a:pt x="40326" y="2414482"/>
                </a:cubicBezTo>
                <a:cubicBezTo>
                  <a:pt x="37614" y="2414934"/>
                  <a:pt x="34216" y="2417394"/>
                  <a:pt x="29866" y="2422933"/>
                </a:cubicBezTo>
                <a:lnTo>
                  <a:pt x="23719" y="2425923"/>
                </a:lnTo>
                <a:lnTo>
                  <a:pt x="19315" y="2408918"/>
                </a:lnTo>
                <a:cubicBezTo>
                  <a:pt x="14265" y="2388863"/>
                  <a:pt x="9434" y="2368867"/>
                  <a:pt x="5867" y="2354899"/>
                </a:cubicBezTo>
                <a:lnTo>
                  <a:pt x="5078" y="2352002"/>
                </a:lnTo>
                <a:lnTo>
                  <a:pt x="6716" y="2327557"/>
                </a:lnTo>
                <a:cubicBezTo>
                  <a:pt x="14866" y="2260458"/>
                  <a:pt x="38591" y="2184597"/>
                  <a:pt x="77004" y="2179609"/>
                </a:cubicBezTo>
                <a:cubicBezTo>
                  <a:pt x="36374" y="2099118"/>
                  <a:pt x="36374" y="2099118"/>
                  <a:pt x="127358" y="2084827"/>
                </a:cubicBezTo>
                <a:cubicBezTo>
                  <a:pt x="83961" y="2034276"/>
                  <a:pt x="81972" y="2021043"/>
                  <a:pt x="122438" y="2001951"/>
                </a:cubicBezTo>
                <a:cubicBezTo>
                  <a:pt x="161385" y="1983499"/>
                  <a:pt x="206609" y="1976361"/>
                  <a:pt x="240972" y="1948903"/>
                </a:cubicBezTo>
                <a:cubicBezTo>
                  <a:pt x="195677" y="1883937"/>
                  <a:pt x="174278" y="1807820"/>
                  <a:pt x="96303" y="1777938"/>
                </a:cubicBezTo>
                <a:cubicBezTo>
                  <a:pt x="84037" y="1773326"/>
                  <a:pt x="73265" y="1753594"/>
                  <a:pt x="79084" y="1742168"/>
                </a:cubicBezTo>
                <a:cubicBezTo>
                  <a:pt x="99365" y="1699817"/>
                  <a:pt x="49404" y="1621707"/>
                  <a:pt x="130608" y="1610406"/>
                </a:cubicBezTo>
                <a:cubicBezTo>
                  <a:pt x="140608" y="1608886"/>
                  <a:pt x="148744" y="1600338"/>
                  <a:pt x="138986" y="1589141"/>
                </a:cubicBezTo>
                <a:cubicBezTo>
                  <a:pt x="105523" y="1550963"/>
                  <a:pt x="139397" y="1552481"/>
                  <a:pt x="159000" y="1546799"/>
                </a:cubicBezTo>
                <a:cubicBezTo>
                  <a:pt x="182755" y="1540090"/>
                  <a:pt x="213171" y="1556205"/>
                  <a:pt x="232752" y="1534268"/>
                </a:cubicBezTo>
                <a:cubicBezTo>
                  <a:pt x="224037" y="1512102"/>
                  <a:pt x="204263" y="1513062"/>
                  <a:pt x="189276" y="1506475"/>
                </a:cubicBezTo>
                <a:cubicBezTo>
                  <a:pt x="145431" y="1486968"/>
                  <a:pt x="108510" y="1463388"/>
                  <a:pt x="98593" y="1409937"/>
                </a:cubicBezTo>
                <a:cubicBezTo>
                  <a:pt x="90489" y="1366767"/>
                  <a:pt x="80458" y="1328688"/>
                  <a:pt x="134710" y="1313562"/>
                </a:cubicBezTo>
                <a:cubicBezTo>
                  <a:pt x="143238" y="1311207"/>
                  <a:pt x="146951" y="1305467"/>
                  <a:pt x="147453" y="1298063"/>
                </a:cubicBezTo>
                <a:cubicBezTo>
                  <a:pt x="139966" y="1291223"/>
                  <a:pt x="132701" y="1284079"/>
                  <a:pt x="124407" y="1279038"/>
                </a:cubicBezTo>
                <a:cubicBezTo>
                  <a:pt x="96625" y="1262537"/>
                  <a:pt x="84209" y="1237245"/>
                  <a:pt x="72690" y="1210740"/>
                </a:cubicBezTo>
                <a:cubicBezTo>
                  <a:pt x="65306" y="1193849"/>
                  <a:pt x="57162" y="1177278"/>
                  <a:pt x="43971" y="1162946"/>
                </a:cubicBezTo>
                <a:cubicBezTo>
                  <a:pt x="35906" y="1154056"/>
                  <a:pt x="26588" y="1147574"/>
                  <a:pt x="15568" y="1144102"/>
                </a:cubicBezTo>
                <a:cubicBezTo>
                  <a:pt x="5934" y="1140880"/>
                  <a:pt x="2548" y="1136266"/>
                  <a:pt x="7427" y="1127532"/>
                </a:cubicBezTo>
                <a:cubicBezTo>
                  <a:pt x="21165" y="1102541"/>
                  <a:pt x="24106" y="1075549"/>
                  <a:pt x="7907" y="1044770"/>
                </a:cubicBezTo>
                <a:cubicBezTo>
                  <a:pt x="3010" y="1035477"/>
                  <a:pt x="4184" y="1027163"/>
                  <a:pt x="11955" y="1023356"/>
                </a:cubicBezTo>
                <a:cubicBezTo>
                  <a:pt x="44249" y="1007197"/>
                  <a:pt x="47603" y="972212"/>
                  <a:pt x="57914" y="942313"/>
                </a:cubicBezTo>
                <a:cubicBezTo>
                  <a:pt x="72527" y="899857"/>
                  <a:pt x="85134" y="856582"/>
                  <a:pt x="92789" y="810814"/>
                </a:cubicBezTo>
                <a:cubicBezTo>
                  <a:pt x="97293" y="783475"/>
                  <a:pt x="101573" y="756438"/>
                  <a:pt x="91174" y="726645"/>
                </a:cubicBezTo>
                <a:cubicBezTo>
                  <a:pt x="88730" y="719340"/>
                  <a:pt x="90212" y="713084"/>
                  <a:pt x="92854" y="707379"/>
                </a:cubicBezTo>
                <a:cubicBezTo>
                  <a:pt x="103916" y="682479"/>
                  <a:pt x="98151" y="656668"/>
                  <a:pt x="82882" y="630289"/>
                </a:cubicBezTo>
                <a:cubicBezTo>
                  <a:pt x="73488" y="614351"/>
                  <a:pt x="73983" y="612266"/>
                  <a:pt x="91746" y="612259"/>
                </a:cubicBezTo>
                <a:cubicBezTo>
                  <a:pt x="127765" y="611933"/>
                  <a:pt x="163605" y="612205"/>
                  <a:pt x="198205" y="606016"/>
                </a:cubicBezTo>
                <a:cubicBezTo>
                  <a:pt x="237001" y="599095"/>
                  <a:pt x="247911" y="585725"/>
                  <a:pt x="212304" y="549392"/>
                </a:cubicBezTo>
                <a:cubicBezTo>
                  <a:pt x="204683" y="541670"/>
                  <a:pt x="197734" y="533038"/>
                  <a:pt x="193284" y="523140"/>
                </a:cubicBezTo>
                <a:cubicBezTo>
                  <a:pt x="189948" y="515273"/>
                  <a:pt x="190984" y="509624"/>
                  <a:pt x="196837" y="505585"/>
                </a:cubicBezTo>
                <a:cubicBezTo>
                  <a:pt x="203629" y="500628"/>
                  <a:pt x="208617" y="506961"/>
                  <a:pt x="213610" y="511521"/>
                </a:cubicBezTo>
                <a:cubicBezTo>
                  <a:pt x="240711" y="536024"/>
                  <a:pt x="272509" y="552390"/>
                  <a:pt x="303234" y="570564"/>
                </a:cubicBezTo>
                <a:cubicBezTo>
                  <a:pt x="347292" y="596861"/>
                  <a:pt x="393006" y="619849"/>
                  <a:pt x="433664" y="652171"/>
                </a:cubicBezTo>
                <a:cubicBezTo>
                  <a:pt x="444051" y="660392"/>
                  <a:pt x="457807" y="653427"/>
                  <a:pt x="456714" y="638983"/>
                </a:cubicBezTo>
                <a:cubicBezTo>
                  <a:pt x="455619" y="624540"/>
                  <a:pt x="462851" y="624296"/>
                  <a:pt x="474092" y="627464"/>
                </a:cubicBezTo>
                <a:cubicBezTo>
                  <a:pt x="487568" y="631147"/>
                  <a:pt x="501041" y="634831"/>
                  <a:pt x="514335" y="639111"/>
                </a:cubicBezTo>
                <a:cubicBezTo>
                  <a:pt x="528208" y="643668"/>
                  <a:pt x="535691" y="654056"/>
                  <a:pt x="539019" y="667243"/>
                </a:cubicBezTo>
                <a:cubicBezTo>
                  <a:pt x="539662" y="669733"/>
                  <a:pt x="540151" y="672524"/>
                  <a:pt x="539890" y="674822"/>
                </a:cubicBezTo>
                <a:lnTo>
                  <a:pt x="537651" y="677692"/>
                </a:lnTo>
                <a:lnTo>
                  <a:pt x="534708" y="678908"/>
                </a:lnTo>
                <a:cubicBezTo>
                  <a:pt x="531653" y="680234"/>
                  <a:pt x="531468" y="680573"/>
                  <a:pt x="536278" y="679451"/>
                </a:cubicBezTo>
                <a:lnTo>
                  <a:pt x="537651" y="677692"/>
                </a:lnTo>
                <a:lnTo>
                  <a:pt x="550365" y="672438"/>
                </a:lnTo>
                <a:cubicBezTo>
                  <a:pt x="563713" y="666781"/>
                  <a:pt x="580049" y="659064"/>
                  <a:pt x="582379" y="653075"/>
                </a:cubicBezTo>
                <a:cubicBezTo>
                  <a:pt x="582559" y="652478"/>
                  <a:pt x="747198" y="689492"/>
                  <a:pt x="799427" y="714627"/>
                </a:cubicBezTo>
                <a:cubicBezTo>
                  <a:pt x="831941" y="730377"/>
                  <a:pt x="1463665" y="975672"/>
                  <a:pt x="2273268" y="882224"/>
                </a:cubicBezTo>
                <a:cubicBezTo>
                  <a:pt x="2301839" y="878899"/>
                  <a:pt x="2328933" y="876509"/>
                  <a:pt x="2356609" y="874395"/>
                </a:cubicBezTo>
                <a:cubicBezTo>
                  <a:pt x="2601181" y="854046"/>
                  <a:pt x="2842131" y="840025"/>
                  <a:pt x="2942002" y="822183"/>
                </a:cubicBezTo>
                <a:cubicBezTo>
                  <a:pt x="3020085" y="808029"/>
                  <a:pt x="3413645" y="697260"/>
                  <a:pt x="3521027" y="611195"/>
                </a:cubicBezTo>
                <a:cubicBezTo>
                  <a:pt x="3630775" y="522981"/>
                  <a:pt x="3732236" y="426182"/>
                  <a:pt x="3833117" y="329105"/>
                </a:cubicBezTo>
                <a:cubicBezTo>
                  <a:pt x="3876875" y="287146"/>
                  <a:pt x="3924377" y="248606"/>
                  <a:pt x="3962431" y="200929"/>
                </a:cubicBezTo>
                <a:cubicBezTo>
                  <a:pt x="4000440" y="152958"/>
                  <a:pt x="4036041" y="103293"/>
                  <a:pt x="4078331" y="58724"/>
                </a:cubicBezTo>
                <a:cubicBezTo>
                  <a:pt x="4090401" y="45906"/>
                  <a:pt x="4102338" y="32206"/>
                  <a:pt x="4122383" y="29462"/>
                </a:cubicBezTo>
                <a:cubicBezTo>
                  <a:pt x="4126847" y="28721"/>
                  <a:pt x="4131712" y="28852"/>
                  <a:pt x="4136353" y="29287"/>
                </a:cubicBezTo>
                <a:cubicBezTo>
                  <a:pt x="4141530" y="29704"/>
                  <a:pt x="4145989" y="32509"/>
                  <a:pt x="4148616" y="37444"/>
                </a:cubicBezTo>
                <a:cubicBezTo>
                  <a:pt x="4151330" y="42969"/>
                  <a:pt x="4148601" y="46312"/>
                  <a:pt x="4145295" y="49377"/>
                </a:cubicBezTo>
                <a:cubicBezTo>
                  <a:pt x="4142926" y="51526"/>
                  <a:pt x="4140734" y="54850"/>
                  <a:pt x="4137340" y="55556"/>
                </a:cubicBezTo>
                <a:cubicBezTo>
                  <a:pt x="4115642" y="59832"/>
                  <a:pt x="4110037" y="78048"/>
                  <a:pt x="4101978" y="94277"/>
                </a:cubicBezTo>
                <a:cubicBezTo>
                  <a:pt x="4098443" y="101194"/>
                  <a:pt x="4094417" y="106648"/>
                  <a:pt x="4104177" y="116071"/>
                </a:cubicBezTo>
                <a:cubicBezTo>
                  <a:pt x="4112689" y="124356"/>
                  <a:pt x="4105854" y="129018"/>
                  <a:pt x="4098709" y="131623"/>
                </a:cubicBezTo>
                <a:cubicBezTo>
                  <a:pt x="4088751" y="135210"/>
                  <a:pt x="4076343" y="135036"/>
                  <a:pt x="4066151" y="146018"/>
                </a:cubicBezTo>
                <a:cubicBezTo>
                  <a:pt x="4110472" y="145412"/>
                  <a:pt x="4125020" y="116848"/>
                  <a:pt x="4141216" y="90297"/>
                </a:cubicBezTo>
                <a:cubicBezTo>
                  <a:pt x="4147301" y="80635"/>
                  <a:pt x="4150711" y="69291"/>
                  <a:pt x="4155547" y="58490"/>
                </a:cubicBezTo>
                <a:cubicBezTo>
                  <a:pt x="4161637" y="45282"/>
                  <a:pt x="4170921" y="44377"/>
                  <a:pt x="4184430" y="55449"/>
                </a:cubicBezTo>
                <a:cubicBezTo>
                  <a:pt x="4196420" y="65388"/>
                  <a:pt x="4201375" y="64335"/>
                  <a:pt x="4202736" y="50103"/>
                </a:cubicBezTo>
                <a:cubicBezTo>
                  <a:pt x="4204777" y="27871"/>
                  <a:pt x="4214755" y="11872"/>
                  <a:pt x="4234451" y="3230"/>
                </a:cubicBezTo>
                <a:cubicBezTo>
                  <a:pt x="4236596" y="2272"/>
                  <a:pt x="4238929" y="789"/>
                  <a:pt x="4241368" y="227"/>
                </a:cubicBezTo>
                <a:close/>
              </a:path>
            </a:pathLst>
          </a:custGeom>
        </p:spPr>
      </p:pic>
      <p:pic>
        <p:nvPicPr>
          <p:cNvPr id="3074" name="Picture 2" descr="Fall Guys': Ideas to improve an already fun game - The Washington Post">
            <a:extLst>
              <a:ext uri="{FF2B5EF4-FFF2-40B4-BE49-F238E27FC236}">
                <a16:creationId xmlns:a16="http://schemas.microsoft.com/office/drawing/2014/main" id="{F49895FD-388D-482B-AC67-C3AD32CA96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30" r="9817"/>
          <a:stretch/>
        </p:blipFill>
        <p:spPr bwMode="auto">
          <a:xfrm>
            <a:off x="7751004" y="3501354"/>
            <a:ext cx="3726211" cy="3016556"/>
          </a:xfrm>
          <a:custGeom>
            <a:avLst/>
            <a:gdLst/>
            <a:ahLst/>
            <a:cxnLst/>
            <a:rect l="l" t="t" r="r" b="b"/>
            <a:pathLst>
              <a:path w="3726211" h="3016556">
                <a:moveTo>
                  <a:pt x="944965" y="2425097"/>
                </a:moveTo>
                <a:cubicBezTo>
                  <a:pt x="895843" y="2457968"/>
                  <a:pt x="850233" y="2494238"/>
                  <a:pt x="817125" y="2543059"/>
                </a:cubicBezTo>
                <a:cubicBezTo>
                  <a:pt x="860611" y="2504661"/>
                  <a:pt x="904064" y="2466046"/>
                  <a:pt x="947552" y="2427649"/>
                </a:cubicBezTo>
                <a:cubicBezTo>
                  <a:pt x="946622" y="2426800"/>
                  <a:pt x="945893" y="2425945"/>
                  <a:pt x="944965" y="2425097"/>
                </a:cubicBezTo>
                <a:close/>
                <a:moveTo>
                  <a:pt x="646109" y="2221911"/>
                </a:moveTo>
                <a:cubicBezTo>
                  <a:pt x="641758" y="2223597"/>
                  <a:pt x="637008" y="2225296"/>
                  <a:pt x="632457" y="2226988"/>
                </a:cubicBezTo>
                <a:cubicBezTo>
                  <a:pt x="629029" y="2230840"/>
                  <a:pt x="625372" y="2234481"/>
                  <a:pt x="621981" y="2238552"/>
                </a:cubicBezTo>
                <a:cubicBezTo>
                  <a:pt x="622709" y="2239408"/>
                  <a:pt x="623637" y="2240254"/>
                  <a:pt x="624367" y="2241110"/>
                </a:cubicBezTo>
                <a:cubicBezTo>
                  <a:pt x="631615" y="2234711"/>
                  <a:pt x="638862" y="2228310"/>
                  <a:pt x="646109" y="2221911"/>
                </a:cubicBezTo>
                <a:close/>
                <a:moveTo>
                  <a:pt x="3723043" y="1257813"/>
                </a:moveTo>
                <a:lnTo>
                  <a:pt x="3724923" y="1268597"/>
                </a:lnTo>
                <a:cubicBezTo>
                  <a:pt x="3725742" y="1273630"/>
                  <a:pt x="3726204" y="1276957"/>
                  <a:pt x="3726211" y="1278001"/>
                </a:cubicBezTo>
                <a:cubicBezTo>
                  <a:pt x="3726213" y="1279513"/>
                  <a:pt x="3725785" y="1278792"/>
                  <a:pt x="3725025" y="1276394"/>
                </a:cubicBezTo>
                <a:lnTo>
                  <a:pt x="3722434" y="1266883"/>
                </a:lnTo>
                <a:close/>
                <a:moveTo>
                  <a:pt x="3715032" y="1208749"/>
                </a:moveTo>
                <a:cubicBezTo>
                  <a:pt x="3720874" y="1212156"/>
                  <a:pt x="3723696" y="1228301"/>
                  <a:pt x="3723581" y="1249778"/>
                </a:cubicBezTo>
                <a:lnTo>
                  <a:pt x="3723043" y="1257813"/>
                </a:lnTo>
                <a:lnTo>
                  <a:pt x="3721496" y="1248949"/>
                </a:lnTo>
                <a:cubicBezTo>
                  <a:pt x="3720065" y="1241076"/>
                  <a:pt x="3718376" y="1232072"/>
                  <a:pt x="3716529" y="1222510"/>
                </a:cubicBezTo>
                <a:lnTo>
                  <a:pt x="3713905" y="1209297"/>
                </a:lnTo>
                <a:close/>
                <a:moveTo>
                  <a:pt x="1662913" y="807"/>
                </a:moveTo>
                <a:cubicBezTo>
                  <a:pt x="2483601" y="-23393"/>
                  <a:pt x="3140305" y="505292"/>
                  <a:pt x="3144309" y="513195"/>
                </a:cubicBezTo>
                <a:cubicBezTo>
                  <a:pt x="3164071" y="552762"/>
                  <a:pt x="3200736" y="568896"/>
                  <a:pt x="3234839" y="589291"/>
                </a:cubicBezTo>
                <a:cubicBezTo>
                  <a:pt x="3264562" y="607197"/>
                  <a:pt x="3296242" y="626137"/>
                  <a:pt x="3312233" y="657916"/>
                </a:cubicBezTo>
                <a:cubicBezTo>
                  <a:pt x="3333386" y="700072"/>
                  <a:pt x="3286287" y="666483"/>
                  <a:pt x="3280983" y="683149"/>
                </a:cubicBezTo>
                <a:cubicBezTo>
                  <a:pt x="3300242" y="704705"/>
                  <a:pt x="3328004" y="724215"/>
                  <a:pt x="3338360" y="749149"/>
                </a:cubicBezTo>
                <a:cubicBezTo>
                  <a:pt x="3375546" y="839351"/>
                  <a:pt x="3436111" y="903924"/>
                  <a:pt x="3519543" y="952778"/>
                </a:cubicBezTo>
                <a:cubicBezTo>
                  <a:pt x="3543495" y="966922"/>
                  <a:pt x="3561850" y="993124"/>
                  <a:pt x="3592192" y="996500"/>
                </a:cubicBezTo>
                <a:cubicBezTo>
                  <a:pt x="3659551" y="1003686"/>
                  <a:pt x="3649678" y="1077885"/>
                  <a:pt x="3689441" y="1109302"/>
                </a:cubicBezTo>
                <a:cubicBezTo>
                  <a:pt x="3693188" y="1112253"/>
                  <a:pt x="3702367" y="1152340"/>
                  <a:pt x="3710615" y="1192734"/>
                </a:cubicBezTo>
                <a:lnTo>
                  <a:pt x="3713905" y="1209297"/>
                </a:lnTo>
                <a:lnTo>
                  <a:pt x="3708567" y="1211892"/>
                </a:lnTo>
                <a:lnTo>
                  <a:pt x="3706184" y="1202686"/>
                </a:lnTo>
                <a:cubicBezTo>
                  <a:pt x="3700596" y="1181910"/>
                  <a:pt x="3695515" y="1166036"/>
                  <a:pt x="3693568" y="1170059"/>
                </a:cubicBezTo>
                <a:cubicBezTo>
                  <a:pt x="3688405" y="1181006"/>
                  <a:pt x="3679458" y="1190760"/>
                  <a:pt x="3686543" y="1204591"/>
                </a:cubicBezTo>
                <a:cubicBezTo>
                  <a:pt x="3688703" y="1208970"/>
                  <a:pt x="3690160" y="1221411"/>
                  <a:pt x="3696213" y="1220403"/>
                </a:cubicBezTo>
                <a:cubicBezTo>
                  <a:pt x="3698231" y="1220067"/>
                  <a:pt x="3700758" y="1218237"/>
                  <a:pt x="3703994" y="1214117"/>
                </a:cubicBezTo>
                <a:lnTo>
                  <a:pt x="3708567" y="1211892"/>
                </a:lnTo>
                <a:lnTo>
                  <a:pt x="3711843" y="1224542"/>
                </a:lnTo>
                <a:cubicBezTo>
                  <a:pt x="3715600" y="1239461"/>
                  <a:pt x="3719194" y="1254337"/>
                  <a:pt x="3721847" y="1264728"/>
                </a:cubicBezTo>
                <a:lnTo>
                  <a:pt x="3722434" y="1266883"/>
                </a:lnTo>
                <a:lnTo>
                  <a:pt x="3721216" y="1285068"/>
                </a:lnTo>
                <a:cubicBezTo>
                  <a:pt x="3715153" y="1334983"/>
                  <a:pt x="3697504" y="1391417"/>
                  <a:pt x="3668928" y="1395127"/>
                </a:cubicBezTo>
                <a:cubicBezTo>
                  <a:pt x="3699153" y="1455005"/>
                  <a:pt x="3699153" y="1455005"/>
                  <a:pt x="3631469" y="1465636"/>
                </a:cubicBezTo>
                <a:cubicBezTo>
                  <a:pt x="3663753" y="1503242"/>
                  <a:pt x="3665232" y="1513086"/>
                  <a:pt x="3635129" y="1527289"/>
                </a:cubicBezTo>
                <a:cubicBezTo>
                  <a:pt x="3606156" y="1541015"/>
                  <a:pt x="3572514" y="1546325"/>
                  <a:pt x="3546951" y="1566752"/>
                </a:cubicBezTo>
                <a:cubicBezTo>
                  <a:pt x="3580646" y="1615080"/>
                  <a:pt x="3596565" y="1671704"/>
                  <a:pt x="3654571" y="1693934"/>
                </a:cubicBezTo>
                <a:cubicBezTo>
                  <a:pt x="3663696" y="1697365"/>
                  <a:pt x="3671710" y="1712044"/>
                  <a:pt x="3667381" y="1720543"/>
                </a:cubicBezTo>
                <a:cubicBezTo>
                  <a:pt x="3652294" y="1752049"/>
                  <a:pt x="3689460" y="1810155"/>
                  <a:pt x="3629052" y="1818562"/>
                </a:cubicBezTo>
                <a:cubicBezTo>
                  <a:pt x="3621612" y="1819693"/>
                  <a:pt x="3615560" y="1826052"/>
                  <a:pt x="3622819" y="1834382"/>
                </a:cubicBezTo>
                <a:cubicBezTo>
                  <a:pt x="3647713" y="1862782"/>
                  <a:pt x="3622513" y="1861653"/>
                  <a:pt x="3607931" y="1865880"/>
                </a:cubicBezTo>
                <a:cubicBezTo>
                  <a:pt x="3590259" y="1870871"/>
                  <a:pt x="3567632" y="1858883"/>
                  <a:pt x="3553066" y="1875202"/>
                </a:cubicBezTo>
                <a:cubicBezTo>
                  <a:pt x="3559549" y="1891692"/>
                  <a:pt x="3574259" y="1890977"/>
                  <a:pt x="3585408" y="1895878"/>
                </a:cubicBezTo>
                <a:cubicBezTo>
                  <a:pt x="3618025" y="1910389"/>
                  <a:pt x="3645490" y="1927930"/>
                  <a:pt x="3652868" y="1967693"/>
                </a:cubicBezTo>
                <a:cubicBezTo>
                  <a:pt x="3658896" y="1999808"/>
                  <a:pt x="3666359" y="2028135"/>
                  <a:pt x="3626000" y="2039387"/>
                </a:cubicBezTo>
                <a:cubicBezTo>
                  <a:pt x="3619656" y="2041139"/>
                  <a:pt x="3616894" y="2045409"/>
                  <a:pt x="3616520" y="2050917"/>
                </a:cubicBezTo>
                <a:cubicBezTo>
                  <a:pt x="3622090" y="2056005"/>
                  <a:pt x="3627495" y="2061320"/>
                  <a:pt x="3633665" y="2065070"/>
                </a:cubicBezTo>
                <a:cubicBezTo>
                  <a:pt x="3654332" y="2077345"/>
                  <a:pt x="3663568" y="2096160"/>
                  <a:pt x="3672137" y="2115877"/>
                </a:cubicBezTo>
                <a:cubicBezTo>
                  <a:pt x="3677630" y="2128443"/>
                  <a:pt x="3683689" y="2140770"/>
                  <a:pt x="3693502" y="2151432"/>
                </a:cubicBezTo>
                <a:cubicBezTo>
                  <a:pt x="3699501" y="2158045"/>
                  <a:pt x="3706433" y="2162867"/>
                  <a:pt x="3714631" y="2165450"/>
                </a:cubicBezTo>
                <a:cubicBezTo>
                  <a:pt x="3721798" y="2167847"/>
                  <a:pt x="3724317" y="2171279"/>
                  <a:pt x="3720687" y="2177776"/>
                </a:cubicBezTo>
                <a:cubicBezTo>
                  <a:pt x="3710467" y="2196368"/>
                  <a:pt x="3708279" y="2216447"/>
                  <a:pt x="3720330" y="2239344"/>
                </a:cubicBezTo>
                <a:cubicBezTo>
                  <a:pt x="3723973" y="2246257"/>
                  <a:pt x="3723099" y="2252442"/>
                  <a:pt x="3717319" y="2255274"/>
                </a:cubicBezTo>
                <a:cubicBezTo>
                  <a:pt x="3693295" y="2267295"/>
                  <a:pt x="3690800" y="2293320"/>
                  <a:pt x="3683129" y="2315562"/>
                </a:cubicBezTo>
                <a:cubicBezTo>
                  <a:pt x="3672259" y="2347146"/>
                  <a:pt x="3662880" y="2379339"/>
                  <a:pt x="3657185" y="2413386"/>
                </a:cubicBezTo>
                <a:cubicBezTo>
                  <a:pt x="3653835" y="2433723"/>
                  <a:pt x="3650651" y="2453836"/>
                  <a:pt x="3658387" y="2476000"/>
                </a:cubicBezTo>
                <a:cubicBezTo>
                  <a:pt x="3660205" y="2481434"/>
                  <a:pt x="3659103" y="2486088"/>
                  <a:pt x="3657137" y="2490332"/>
                </a:cubicBezTo>
                <a:cubicBezTo>
                  <a:pt x="3648908" y="2508855"/>
                  <a:pt x="3653197" y="2528056"/>
                  <a:pt x="3664555" y="2547680"/>
                </a:cubicBezTo>
                <a:cubicBezTo>
                  <a:pt x="3671544" y="2559536"/>
                  <a:pt x="3671175" y="2561087"/>
                  <a:pt x="3657961" y="2561093"/>
                </a:cubicBezTo>
                <a:cubicBezTo>
                  <a:pt x="3631167" y="2561335"/>
                  <a:pt x="3604505" y="2561133"/>
                  <a:pt x="3578766" y="2565737"/>
                </a:cubicBezTo>
                <a:cubicBezTo>
                  <a:pt x="3549905" y="2570885"/>
                  <a:pt x="3541789" y="2580831"/>
                  <a:pt x="3568277" y="2607860"/>
                </a:cubicBezTo>
                <a:cubicBezTo>
                  <a:pt x="3573947" y="2613604"/>
                  <a:pt x="3579116" y="2620026"/>
                  <a:pt x="3582426" y="2627389"/>
                </a:cubicBezTo>
                <a:cubicBezTo>
                  <a:pt x="3584908" y="2633241"/>
                  <a:pt x="3584137" y="2637444"/>
                  <a:pt x="3579783" y="2640448"/>
                </a:cubicBezTo>
                <a:cubicBezTo>
                  <a:pt x="3574731" y="2644136"/>
                  <a:pt x="3571020" y="2639425"/>
                  <a:pt x="3567306" y="2636032"/>
                </a:cubicBezTo>
                <a:cubicBezTo>
                  <a:pt x="3547145" y="2617804"/>
                  <a:pt x="3523490" y="2605630"/>
                  <a:pt x="3500634" y="2592110"/>
                </a:cubicBezTo>
                <a:cubicBezTo>
                  <a:pt x="3467858" y="2572547"/>
                  <a:pt x="3433851" y="2555446"/>
                  <a:pt x="3403606" y="2531402"/>
                </a:cubicBezTo>
                <a:cubicBezTo>
                  <a:pt x="3395879" y="2525286"/>
                  <a:pt x="3385645" y="2530467"/>
                  <a:pt x="3386459" y="2541212"/>
                </a:cubicBezTo>
                <a:cubicBezTo>
                  <a:pt x="3387273" y="2551957"/>
                  <a:pt x="3381893" y="2552138"/>
                  <a:pt x="3373531" y="2549781"/>
                </a:cubicBezTo>
                <a:cubicBezTo>
                  <a:pt x="3363506" y="2547042"/>
                  <a:pt x="3353483" y="2544301"/>
                  <a:pt x="3343594" y="2541117"/>
                </a:cubicBezTo>
                <a:cubicBezTo>
                  <a:pt x="3333273" y="2537727"/>
                  <a:pt x="3327707" y="2529999"/>
                  <a:pt x="3325231" y="2520189"/>
                </a:cubicBezTo>
                <a:cubicBezTo>
                  <a:pt x="3324753" y="2518337"/>
                  <a:pt x="3324389" y="2516261"/>
                  <a:pt x="3324583" y="2514551"/>
                </a:cubicBezTo>
                <a:lnTo>
                  <a:pt x="3326249" y="2512416"/>
                </a:lnTo>
                <a:lnTo>
                  <a:pt x="3328438" y="2511512"/>
                </a:lnTo>
                <a:cubicBezTo>
                  <a:pt x="3330711" y="2510525"/>
                  <a:pt x="3330848" y="2510273"/>
                  <a:pt x="3327270" y="2511108"/>
                </a:cubicBezTo>
                <a:lnTo>
                  <a:pt x="3326249" y="2512416"/>
                </a:lnTo>
                <a:lnTo>
                  <a:pt x="3316791" y="2516325"/>
                </a:lnTo>
                <a:cubicBezTo>
                  <a:pt x="3306861" y="2520533"/>
                  <a:pt x="3294709" y="2526274"/>
                  <a:pt x="3292975" y="2530729"/>
                </a:cubicBezTo>
                <a:cubicBezTo>
                  <a:pt x="3292841" y="2531173"/>
                  <a:pt x="3170365" y="2503638"/>
                  <a:pt x="3131511" y="2484940"/>
                </a:cubicBezTo>
                <a:cubicBezTo>
                  <a:pt x="3107324" y="2473223"/>
                  <a:pt x="2637379" y="2290746"/>
                  <a:pt x="2035108" y="2360263"/>
                </a:cubicBezTo>
                <a:cubicBezTo>
                  <a:pt x="2013854" y="2362737"/>
                  <a:pt x="1993699" y="2364515"/>
                  <a:pt x="1973110" y="2366087"/>
                </a:cubicBezTo>
                <a:cubicBezTo>
                  <a:pt x="1791171" y="2381225"/>
                  <a:pt x="1611926" y="2391655"/>
                  <a:pt x="1537631" y="2404928"/>
                </a:cubicBezTo>
                <a:cubicBezTo>
                  <a:pt x="1479545" y="2415458"/>
                  <a:pt x="1186772" y="2497860"/>
                  <a:pt x="1106889" y="2561884"/>
                </a:cubicBezTo>
                <a:cubicBezTo>
                  <a:pt x="1025247" y="2627507"/>
                  <a:pt x="949769" y="2699517"/>
                  <a:pt x="874723" y="2771733"/>
                </a:cubicBezTo>
                <a:cubicBezTo>
                  <a:pt x="842171" y="2802947"/>
                  <a:pt x="806834" y="2831617"/>
                  <a:pt x="778525" y="2867084"/>
                </a:cubicBezTo>
                <a:cubicBezTo>
                  <a:pt x="750250" y="2902770"/>
                  <a:pt x="723766" y="2939717"/>
                  <a:pt x="692306" y="2972872"/>
                </a:cubicBezTo>
                <a:cubicBezTo>
                  <a:pt x="683327" y="2982407"/>
                  <a:pt x="674447" y="2992599"/>
                  <a:pt x="659535" y="2994640"/>
                </a:cubicBezTo>
                <a:cubicBezTo>
                  <a:pt x="656215" y="2995191"/>
                  <a:pt x="652595" y="2995094"/>
                  <a:pt x="649143" y="2994770"/>
                </a:cubicBezTo>
                <a:cubicBezTo>
                  <a:pt x="645292" y="2994460"/>
                  <a:pt x="641975" y="2992374"/>
                  <a:pt x="640021" y="2988702"/>
                </a:cubicBezTo>
                <a:cubicBezTo>
                  <a:pt x="638001" y="2984592"/>
                  <a:pt x="640032" y="2982105"/>
                  <a:pt x="642491" y="2979825"/>
                </a:cubicBezTo>
                <a:cubicBezTo>
                  <a:pt x="644253" y="2978227"/>
                  <a:pt x="645884" y="2975754"/>
                  <a:pt x="648409" y="2975229"/>
                </a:cubicBezTo>
                <a:cubicBezTo>
                  <a:pt x="664550" y="2972048"/>
                  <a:pt x="668720" y="2958497"/>
                  <a:pt x="674715" y="2946424"/>
                </a:cubicBezTo>
                <a:cubicBezTo>
                  <a:pt x="677345" y="2941278"/>
                  <a:pt x="680340" y="2937221"/>
                  <a:pt x="673079" y="2930211"/>
                </a:cubicBezTo>
                <a:cubicBezTo>
                  <a:pt x="666747" y="2924048"/>
                  <a:pt x="671831" y="2920580"/>
                  <a:pt x="677147" y="2918642"/>
                </a:cubicBezTo>
                <a:cubicBezTo>
                  <a:pt x="684555" y="2915973"/>
                  <a:pt x="693785" y="2916103"/>
                  <a:pt x="701367" y="2907933"/>
                </a:cubicBezTo>
                <a:cubicBezTo>
                  <a:pt x="668396" y="2908384"/>
                  <a:pt x="657574" y="2929633"/>
                  <a:pt x="645525" y="2949385"/>
                </a:cubicBezTo>
                <a:cubicBezTo>
                  <a:pt x="640999" y="2956572"/>
                  <a:pt x="638462" y="2965011"/>
                  <a:pt x="634865" y="2973046"/>
                </a:cubicBezTo>
                <a:cubicBezTo>
                  <a:pt x="630334" y="2982872"/>
                  <a:pt x="623428" y="2983545"/>
                  <a:pt x="613378" y="2975308"/>
                </a:cubicBezTo>
                <a:cubicBezTo>
                  <a:pt x="604459" y="2967915"/>
                  <a:pt x="600773" y="2968698"/>
                  <a:pt x="599760" y="2979285"/>
                </a:cubicBezTo>
                <a:cubicBezTo>
                  <a:pt x="598242" y="2995824"/>
                  <a:pt x="590819" y="3007726"/>
                  <a:pt x="576167" y="3014154"/>
                </a:cubicBezTo>
                <a:cubicBezTo>
                  <a:pt x="574571" y="3014867"/>
                  <a:pt x="572836" y="3015970"/>
                  <a:pt x="571021" y="3016388"/>
                </a:cubicBezTo>
                <a:cubicBezTo>
                  <a:pt x="569207" y="3016806"/>
                  <a:pt x="567316" y="3016541"/>
                  <a:pt x="565409" y="3014516"/>
                </a:cubicBezTo>
                <a:cubicBezTo>
                  <a:pt x="562095" y="3011110"/>
                  <a:pt x="563860" y="3006874"/>
                  <a:pt x="565393" y="3003744"/>
                </a:cubicBezTo>
                <a:cubicBezTo>
                  <a:pt x="568156" y="2998155"/>
                  <a:pt x="570555" y="2992799"/>
                  <a:pt x="570963" y="2986190"/>
                </a:cubicBezTo>
                <a:cubicBezTo>
                  <a:pt x="571302" y="2981782"/>
                  <a:pt x="571576" y="2976935"/>
                  <a:pt x="568291" y="2973749"/>
                </a:cubicBezTo>
                <a:cubicBezTo>
                  <a:pt x="554633" y="2960138"/>
                  <a:pt x="562013" y="2953295"/>
                  <a:pt x="570857" y="2945523"/>
                </a:cubicBezTo>
                <a:cubicBezTo>
                  <a:pt x="583092" y="2934997"/>
                  <a:pt x="586235" y="2919944"/>
                  <a:pt x="580385" y="2902333"/>
                </a:cubicBezTo>
                <a:cubicBezTo>
                  <a:pt x="578104" y="2895155"/>
                  <a:pt x="578244" y="2890753"/>
                  <a:pt x="586446" y="2890697"/>
                </a:cubicBezTo>
                <a:cubicBezTo>
                  <a:pt x="589633" y="2890590"/>
                  <a:pt x="590068" y="2888156"/>
                  <a:pt x="590869" y="2885492"/>
                </a:cubicBezTo>
                <a:cubicBezTo>
                  <a:pt x="607065" y="2822732"/>
                  <a:pt x="635769" y="2767245"/>
                  <a:pt x="671505" y="2715918"/>
                </a:cubicBezTo>
                <a:cubicBezTo>
                  <a:pt x="700488" y="2674272"/>
                  <a:pt x="733647" y="2636443"/>
                  <a:pt x="768364" y="2599659"/>
                </a:cubicBezTo>
                <a:cubicBezTo>
                  <a:pt x="769396" y="2598526"/>
                  <a:pt x="770394" y="2597174"/>
                  <a:pt x="770662" y="2594966"/>
                </a:cubicBezTo>
                <a:cubicBezTo>
                  <a:pt x="752395" y="2599977"/>
                  <a:pt x="737406" y="2609496"/>
                  <a:pt x="723178" y="2620087"/>
                </a:cubicBezTo>
                <a:cubicBezTo>
                  <a:pt x="685352" y="2648180"/>
                  <a:pt x="655283" y="2683928"/>
                  <a:pt x="624718" y="2719032"/>
                </a:cubicBezTo>
                <a:cubicBezTo>
                  <a:pt x="606125" y="2740543"/>
                  <a:pt x="586838" y="2761417"/>
                  <a:pt x="565691" y="2780595"/>
                </a:cubicBezTo>
                <a:cubicBezTo>
                  <a:pt x="562167" y="2783793"/>
                  <a:pt x="559969" y="2787824"/>
                  <a:pt x="557772" y="2791854"/>
                </a:cubicBezTo>
                <a:cubicBezTo>
                  <a:pt x="556507" y="2794096"/>
                  <a:pt x="554811" y="2796131"/>
                  <a:pt x="551492" y="2795363"/>
                </a:cubicBezTo>
                <a:cubicBezTo>
                  <a:pt x="547342" y="2794404"/>
                  <a:pt x="546451" y="2791136"/>
                  <a:pt x="545559" y="2787869"/>
                </a:cubicBezTo>
                <a:cubicBezTo>
                  <a:pt x="542787" y="2777410"/>
                  <a:pt x="543964" y="2767917"/>
                  <a:pt x="547595" y="2758781"/>
                </a:cubicBezTo>
                <a:cubicBezTo>
                  <a:pt x="557093" y="2735378"/>
                  <a:pt x="573555" y="2717017"/>
                  <a:pt x="590748" y="2699510"/>
                </a:cubicBezTo>
                <a:cubicBezTo>
                  <a:pt x="612992" y="2676997"/>
                  <a:pt x="634311" y="2653636"/>
                  <a:pt x="653108" y="2628162"/>
                </a:cubicBezTo>
                <a:cubicBezTo>
                  <a:pt x="654440" y="2626358"/>
                  <a:pt x="657263" y="2625163"/>
                  <a:pt x="655511" y="2620166"/>
                </a:cubicBezTo>
                <a:cubicBezTo>
                  <a:pt x="643109" y="2632235"/>
                  <a:pt x="631470" y="2644059"/>
                  <a:pt x="619567" y="2655451"/>
                </a:cubicBezTo>
                <a:cubicBezTo>
                  <a:pt x="607862" y="2666838"/>
                  <a:pt x="595958" y="2678231"/>
                  <a:pt x="584221" y="2689397"/>
                </a:cubicBezTo>
                <a:cubicBezTo>
                  <a:pt x="581428" y="2692130"/>
                  <a:pt x="578601" y="2695962"/>
                  <a:pt x="573525" y="2692836"/>
                </a:cubicBezTo>
                <a:cubicBezTo>
                  <a:pt x="568251" y="2689716"/>
                  <a:pt x="568025" y="2684227"/>
                  <a:pt x="568565" y="2679812"/>
                </a:cubicBezTo>
                <a:cubicBezTo>
                  <a:pt x="570409" y="2666779"/>
                  <a:pt x="575275" y="2655184"/>
                  <a:pt x="582528" y="2644828"/>
                </a:cubicBezTo>
                <a:cubicBezTo>
                  <a:pt x="607414" y="2610573"/>
                  <a:pt x="637574" y="2580760"/>
                  <a:pt x="664982" y="2548619"/>
                </a:cubicBezTo>
                <a:cubicBezTo>
                  <a:pt x="679782" y="2531193"/>
                  <a:pt x="693024" y="2512721"/>
                  <a:pt x="705371" y="2493619"/>
                </a:cubicBezTo>
                <a:cubicBezTo>
                  <a:pt x="708133" y="2489348"/>
                  <a:pt x="707342" y="2485418"/>
                  <a:pt x="705622" y="2480639"/>
                </a:cubicBezTo>
                <a:cubicBezTo>
                  <a:pt x="698713" y="2461306"/>
                  <a:pt x="703902" y="2454535"/>
                  <a:pt x="724383" y="2457584"/>
                </a:cubicBezTo>
                <a:cubicBezTo>
                  <a:pt x="730724" y="2458470"/>
                  <a:pt x="734743" y="2457235"/>
                  <a:pt x="737838" y="2452515"/>
                </a:cubicBezTo>
                <a:cubicBezTo>
                  <a:pt x="775112" y="2394101"/>
                  <a:pt x="822101" y="2344375"/>
                  <a:pt x="874861" y="2299729"/>
                </a:cubicBezTo>
                <a:cubicBezTo>
                  <a:pt x="896371" y="2281638"/>
                  <a:pt x="918809" y="2264394"/>
                  <a:pt x="941809" y="2248231"/>
                </a:cubicBezTo>
                <a:cubicBezTo>
                  <a:pt x="941643" y="2247139"/>
                  <a:pt x="941447" y="2245826"/>
                  <a:pt x="941283" y="2244731"/>
                </a:cubicBezTo>
                <a:cubicBezTo>
                  <a:pt x="940852" y="2243208"/>
                  <a:pt x="940522" y="2242339"/>
                  <a:pt x="940126" y="2241033"/>
                </a:cubicBezTo>
                <a:cubicBezTo>
                  <a:pt x="908015" y="2265857"/>
                  <a:pt x="876401" y="2291324"/>
                  <a:pt x="845781" y="2318075"/>
                </a:cubicBezTo>
                <a:cubicBezTo>
                  <a:pt x="762766" y="2390560"/>
                  <a:pt x="684690" y="2467934"/>
                  <a:pt x="604957" y="2543605"/>
                </a:cubicBezTo>
                <a:cubicBezTo>
                  <a:pt x="578159" y="2569129"/>
                  <a:pt x="558754" y="2601220"/>
                  <a:pt x="535403" y="2629705"/>
                </a:cubicBezTo>
                <a:cubicBezTo>
                  <a:pt x="519836" y="2648696"/>
                  <a:pt x="505196" y="2668534"/>
                  <a:pt x="486148" y="2684344"/>
                </a:cubicBezTo>
                <a:cubicBezTo>
                  <a:pt x="478302" y="2690765"/>
                  <a:pt x="469961" y="2696542"/>
                  <a:pt x="457975" y="2695406"/>
                </a:cubicBezTo>
                <a:cubicBezTo>
                  <a:pt x="453294" y="2694905"/>
                  <a:pt x="447917" y="2693766"/>
                  <a:pt x="445469" y="2688133"/>
                </a:cubicBezTo>
                <a:cubicBezTo>
                  <a:pt x="443219" y="2682493"/>
                  <a:pt x="447008" y="2679727"/>
                  <a:pt x="450432" y="2677194"/>
                </a:cubicBezTo>
                <a:cubicBezTo>
                  <a:pt x="451331" y="2676503"/>
                  <a:pt x="452194" y="2675595"/>
                  <a:pt x="453190" y="2675561"/>
                </a:cubicBezTo>
                <a:cubicBezTo>
                  <a:pt x="471920" y="2673612"/>
                  <a:pt x="473804" y="2656840"/>
                  <a:pt x="480962" y="2644508"/>
                </a:cubicBezTo>
                <a:cubicBezTo>
                  <a:pt x="483192" y="2640695"/>
                  <a:pt x="482831" y="2636970"/>
                  <a:pt x="479185" y="2632697"/>
                </a:cubicBezTo>
                <a:cubicBezTo>
                  <a:pt x="472623" y="2625005"/>
                  <a:pt x="475882" y="2621377"/>
                  <a:pt x="482726" y="2618948"/>
                </a:cubicBezTo>
                <a:cubicBezTo>
                  <a:pt x="489569" y="2616519"/>
                  <a:pt x="497240" y="2615602"/>
                  <a:pt x="504254" y="2610308"/>
                </a:cubicBezTo>
                <a:cubicBezTo>
                  <a:pt x="491278" y="2606569"/>
                  <a:pt x="483368" y="2611231"/>
                  <a:pt x="476220" y="2616968"/>
                </a:cubicBezTo>
                <a:cubicBezTo>
                  <a:pt x="460100" y="2629602"/>
                  <a:pt x="451207" y="2647709"/>
                  <a:pt x="442978" y="2666232"/>
                </a:cubicBezTo>
                <a:cubicBezTo>
                  <a:pt x="441313" y="2669807"/>
                  <a:pt x="440111" y="2673803"/>
                  <a:pt x="437550" y="2676747"/>
                </a:cubicBezTo>
                <a:cubicBezTo>
                  <a:pt x="432827" y="2682623"/>
                  <a:pt x="426948" y="2683480"/>
                  <a:pt x="419122" y="2676709"/>
                </a:cubicBezTo>
                <a:cubicBezTo>
                  <a:pt x="408777" y="2667823"/>
                  <a:pt x="405688" y="2668587"/>
                  <a:pt x="404475" y="2680499"/>
                </a:cubicBezTo>
                <a:cubicBezTo>
                  <a:pt x="402890" y="2696600"/>
                  <a:pt x="395601" y="2708058"/>
                  <a:pt x="381149" y="2714480"/>
                </a:cubicBezTo>
                <a:cubicBezTo>
                  <a:pt x="378159" y="2715901"/>
                  <a:pt x="375034" y="2717764"/>
                  <a:pt x="371220" y="2715035"/>
                </a:cubicBezTo>
                <a:cubicBezTo>
                  <a:pt x="367142" y="2711874"/>
                  <a:pt x="369039" y="2708513"/>
                  <a:pt x="369974" y="2705403"/>
                </a:cubicBezTo>
                <a:cubicBezTo>
                  <a:pt x="371242" y="2700523"/>
                  <a:pt x="372909" y="2695631"/>
                  <a:pt x="373946" y="2690540"/>
                </a:cubicBezTo>
                <a:cubicBezTo>
                  <a:pt x="375918" y="2682339"/>
                  <a:pt x="375233" y="2673789"/>
                  <a:pt x="368072" y="2666116"/>
                </a:cubicBezTo>
                <a:cubicBezTo>
                  <a:pt x="362834" y="2660576"/>
                  <a:pt x="362674" y="2656845"/>
                  <a:pt x="367860" y="2652712"/>
                </a:cubicBezTo>
                <a:cubicBezTo>
                  <a:pt x="384547" y="2639840"/>
                  <a:pt x="393902" y="2623477"/>
                  <a:pt x="383778" y="2598755"/>
                </a:cubicBezTo>
                <a:cubicBezTo>
                  <a:pt x="382256" y="2595289"/>
                  <a:pt x="382925" y="2591749"/>
                  <a:pt x="386744" y="2591840"/>
                </a:cubicBezTo>
                <a:cubicBezTo>
                  <a:pt x="395210" y="2592215"/>
                  <a:pt x="395749" y="2586481"/>
                  <a:pt x="397253" y="2580494"/>
                </a:cubicBezTo>
                <a:cubicBezTo>
                  <a:pt x="412046" y="2523057"/>
                  <a:pt x="438285" y="2472490"/>
                  <a:pt x="470165" y="2424811"/>
                </a:cubicBezTo>
                <a:cubicBezTo>
                  <a:pt x="501712" y="2377583"/>
                  <a:pt x="538764" y="2335006"/>
                  <a:pt x="578866" y="2294084"/>
                </a:cubicBezTo>
                <a:cubicBezTo>
                  <a:pt x="566113" y="2295833"/>
                  <a:pt x="550595" y="2304489"/>
                  <a:pt x="535873" y="2314437"/>
                </a:cubicBezTo>
                <a:cubicBezTo>
                  <a:pt x="497018" y="2341027"/>
                  <a:pt x="467083" y="2376330"/>
                  <a:pt x="436452" y="2410996"/>
                </a:cubicBezTo>
                <a:cubicBezTo>
                  <a:pt x="415066" y="2435240"/>
                  <a:pt x="394377" y="2460118"/>
                  <a:pt x="369509" y="2481181"/>
                </a:cubicBezTo>
                <a:cubicBezTo>
                  <a:pt x="366652" y="2483475"/>
                  <a:pt x="364887" y="2486392"/>
                  <a:pt x="363620" y="2489953"/>
                </a:cubicBezTo>
                <a:cubicBezTo>
                  <a:pt x="362487" y="2493069"/>
                  <a:pt x="360523" y="2495993"/>
                  <a:pt x="356142" y="2494821"/>
                </a:cubicBezTo>
                <a:cubicBezTo>
                  <a:pt x="351729" y="2493432"/>
                  <a:pt x="350738" y="2489508"/>
                  <a:pt x="350212" y="2486008"/>
                </a:cubicBezTo>
                <a:cubicBezTo>
                  <a:pt x="348837" y="2472863"/>
                  <a:pt x="350449" y="2460938"/>
                  <a:pt x="356242" y="2450191"/>
                </a:cubicBezTo>
                <a:cubicBezTo>
                  <a:pt x="367430" y="2428709"/>
                  <a:pt x="384090" y="2411660"/>
                  <a:pt x="400751" y="2394611"/>
                </a:cubicBezTo>
                <a:cubicBezTo>
                  <a:pt x="423861" y="2371190"/>
                  <a:pt x="444684" y="2345867"/>
                  <a:pt x="462688" y="2317780"/>
                </a:cubicBezTo>
                <a:cubicBezTo>
                  <a:pt x="448755" y="2331659"/>
                  <a:pt x="434856" y="2345758"/>
                  <a:pt x="420724" y="2359644"/>
                </a:cubicBezTo>
                <a:cubicBezTo>
                  <a:pt x="410083" y="2370115"/>
                  <a:pt x="398979" y="2380161"/>
                  <a:pt x="388106" y="2390420"/>
                </a:cubicBezTo>
                <a:cubicBezTo>
                  <a:pt x="385478" y="2392927"/>
                  <a:pt x="382686" y="2395658"/>
                  <a:pt x="378009" y="2392519"/>
                </a:cubicBezTo>
                <a:cubicBezTo>
                  <a:pt x="373796" y="2389802"/>
                  <a:pt x="373769" y="2385626"/>
                  <a:pt x="373974" y="2381662"/>
                </a:cubicBezTo>
                <a:cubicBezTo>
                  <a:pt x="374628" y="2366031"/>
                  <a:pt x="381123" y="2353282"/>
                  <a:pt x="389805" y="2341778"/>
                </a:cubicBezTo>
                <a:cubicBezTo>
                  <a:pt x="400350" y="2328013"/>
                  <a:pt x="411593" y="2314884"/>
                  <a:pt x="423234" y="2301741"/>
                </a:cubicBezTo>
                <a:cubicBezTo>
                  <a:pt x="409216" y="2305730"/>
                  <a:pt x="395199" y="2309720"/>
                  <a:pt x="381082" y="2313053"/>
                </a:cubicBezTo>
                <a:cubicBezTo>
                  <a:pt x="383843" y="2287458"/>
                  <a:pt x="398428" y="2281911"/>
                  <a:pt x="411582" y="2277511"/>
                </a:cubicBezTo>
                <a:cubicBezTo>
                  <a:pt x="429354" y="2271856"/>
                  <a:pt x="446132" y="2264916"/>
                  <a:pt x="462580" y="2257108"/>
                </a:cubicBezTo>
                <a:cubicBezTo>
                  <a:pt x="468866" y="2249642"/>
                  <a:pt x="475185" y="2242393"/>
                  <a:pt x="481239" y="2234715"/>
                </a:cubicBezTo>
                <a:cubicBezTo>
                  <a:pt x="487461" y="2226811"/>
                  <a:pt x="493282" y="2218921"/>
                  <a:pt x="499039" y="2210593"/>
                </a:cubicBezTo>
                <a:cubicBezTo>
                  <a:pt x="503132" y="2204520"/>
                  <a:pt x="508352" y="2199289"/>
                  <a:pt x="501062" y="2189421"/>
                </a:cubicBezTo>
                <a:cubicBezTo>
                  <a:pt x="497782" y="2184915"/>
                  <a:pt x="510968" y="2159409"/>
                  <a:pt x="516118" y="2157697"/>
                </a:cubicBezTo>
                <a:cubicBezTo>
                  <a:pt x="516881" y="2157451"/>
                  <a:pt x="517646" y="2157204"/>
                  <a:pt x="518242" y="2157185"/>
                </a:cubicBezTo>
                <a:cubicBezTo>
                  <a:pt x="529930" y="2157672"/>
                  <a:pt x="531402" y="2150147"/>
                  <a:pt x="530188" y="2140735"/>
                </a:cubicBezTo>
                <a:cubicBezTo>
                  <a:pt x="529006" y="2131541"/>
                  <a:pt x="525303" y="2120234"/>
                  <a:pt x="541733" y="2124298"/>
                </a:cubicBezTo>
                <a:cubicBezTo>
                  <a:pt x="543592" y="2124675"/>
                  <a:pt x="543794" y="2123349"/>
                  <a:pt x="544359" y="2121791"/>
                </a:cubicBezTo>
                <a:cubicBezTo>
                  <a:pt x="555609" y="2082061"/>
                  <a:pt x="579960" y="2050904"/>
                  <a:pt x="603912" y="2019759"/>
                </a:cubicBezTo>
                <a:cubicBezTo>
                  <a:pt x="605275" y="2018174"/>
                  <a:pt x="606639" y="2016590"/>
                  <a:pt x="608002" y="2015005"/>
                </a:cubicBezTo>
                <a:cubicBezTo>
                  <a:pt x="579269" y="2023667"/>
                  <a:pt x="482131" y="2036829"/>
                  <a:pt x="452750" y="2034520"/>
                </a:cubicBezTo>
                <a:cubicBezTo>
                  <a:pt x="426623" y="2032542"/>
                  <a:pt x="288554" y="2085114"/>
                  <a:pt x="262712" y="2114344"/>
                </a:cubicBezTo>
                <a:cubicBezTo>
                  <a:pt x="255207" y="2092393"/>
                  <a:pt x="262857" y="2083341"/>
                  <a:pt x="268517" y="2073038"/>
                </a:cubicBezTo>
                <a:cubicBezTo>
                  <a:pt x="276540" y="2058478"/>
                  <a:pt x="276622" y="2048362"/>
                  <a:pt x="255787" y="2037632"/>
                </a:cubicBezTo>
                <a:cubicBezTo>
                  <a:pt x="196133" y="2007104"/>
                  <a:pt x="196566" y="2005990"/>
                  <a:pt x="241359" y="1960295"/>
                </a:cubicBezTo>
                <a:cubicBezTo>
                  <a:pt x="243454" y="1958245"/>
                  <a:pt x="241306" y="1951943"/>
                  <a:pt x="241245" y="1947547"/>
                </a:cubicBezTo>
                <a:cubicBezTo>
                  <a:pt x="226911" y="1941435"/>
                  <a:pt x="213736" y="1959026"/>
                  <a:pt x="195038" y="1941188"/>
                </a:cubicBezTo>
                <a:cubicBezTo>
                  <a:pt x="251639" y="1858163"/>
                  <a:pt x="344693" y="1777865"/>
                  <a:pt x="430417" y="1714084"/>
                </a:cubicBezTo>
                <a:cubicBezTo>
                  <a:pt x="350723" y="1696761"/>
                  <a:pt x="315222" y="1768305"/>
                  <a:pt x="257493" y="1761235"/>
                </a:cubicBezTo>
                <a:cubicBezTo>
                  <a:pt x="226114" y="1740308"/>
                  <a:pt x="304464" y="1702056"/>
                  <a:pt x="223028" y="1694464"/>
                </a:cubicBezTo>
                <a:cubicBezTo>
                  <a:pt x="254800" y="1674048"/>
                  <a:pt x="277673" y="1654373"/>
                  <a:pt x="298261" y="1631477"/>
                </a:cubicBezTo>
                <a:cubicBezTo>
                  <a:pt x="334745" y="1590456"/>
                  <a:pt x="339167" y="1563927"/>
                  <a:pt x="311654" y="1511432"/>
                </a:cubicBezTo>
                <a:cubicBezTo>
                  <a:pt x="293444" y="1476870"/>
                  <a:pt x="269884" y="1445346"/>
                  <a:pt x="280139" y="1403011"/>
                </a:cubicBezTo>
                <a:cubicBezTo>
                  <a:pt x="287189" y="1373975"/>
                  <a:pt x="279979" y="1355311"/>
                  <a:pt x="238885" y="1369665"/>
                </a:cubicBezTo>
                <a:cubicBezTo>
                  <a:pt x="194536" y="1385007"/>
                  <a:pt x="173125" y="1359788"/>
                  <a:pt x="177350" y="1309302"/>
                </a:cubicBezTo>
                <a:cubicBezTo>
                  <a:pt x="180088" y="1276893"/>
                  <a:pt x="170607" y="1267099"/>
                  <a:pt x="139289" y="1271891"/>
                </a:cubicBezTo>
                <a:cubicBezTo>
                  <a:pt x="104651" y="1277233"/>
                  <a:pt x="74337" y="1299360"/>
                  <a:pt x="29194" y="1290765"/>
                </a:cubicBezTo>
                <a:cubicBezTo>
                  <a:pt x="55247" y="1230971"/>
                  <a:pt x="132258" y="1245087"/>
                  <a:pt x="164517" y="1187942"/>
                </a:cubicBezTo>
                <a:cubicBezTo>
                  <a:pt x="116070" y="1189353"/>
                  <a:pt x="79047" y="1190819"/>
                  <a:pt x="45028" y="1204275"/>
                </a:cubicBezTo>
                <a:cubicBezTo>
                  <a:pt x="30841" y="1209809"/>
                  <a:pt x="15262" y="1215389"/>
                  <a:pt x="4362" y="1198829"/>
                </a:cubicBezTo>
                <a:cubicBezTo>
                  <a:pt x="-8656" y="1178822"/>
                  <a:pt x="10514" y="1170482"/>
                  <a:pt x="22109" y="1166354"/>
                </a:cubicBezTo>
                <a:cubicBezTo>
                  <a:pt x="54829" y="1154920"/>
                  <a:pt x="77478" y="1129756"/>
                  <a:pt x="103108" y="1109767"/>
                </a:cubicBezTo>
                <a:cubicBezTo>
                  <a:pt x="159186" y="1065890"/>
                  <a:pt x="222492" y="1028804"/>
                  <a:pt x="264964" y="958344"/>
                </a:cubicBezTo>
                <a:cubicBezTo>
                  <a:pt x="201251" y="978075"/>
                  <a:pt x="157792" y="1020649"/>
                  <a:pt x="97282" y="1031040"/>
                </a:cubicBezTo>
                <a:cubicBezTo>
                  <a:pt x="141438" y="966459"/>
                  <a:pt x="204023" y="923242"/>
                  <a:pt x="262299" y="875335"/>
                </a:cubicBezTo>
                <a:cubicBezTo>
                  <a:pt x="278887" y="861805"/>
                  <a:pt x="296498" y="852418"/>
                  <a:pt x="296474" y="824279"/>
                </a:cubicBezTo>
                <a:cubicBezTo>
                  <a:pt x="296489" y="769759"/>
                  <a:pt x="313822" y="723888"/>
                  <a:pt x="362237" y="698295"/>
                </a:cubicBezTo>
                <a:cubicBezTo>
                  <a:pt x="362603" y="698064"/>
                  <a:pt x="358596" y="690065"/>
                  <a:pt x="355949" y="684438"/>
                </a:cubicBezTo>
                <a:cubicBezTo>
                  <a:pt x="324009" y="683754"/>
                  <a:pt x="303939" y="716746"/>
                  <a:pt x="261719" y="707615"/>
                </a:cubicBezTo>
                <a:cubicBezTo>
                  <a:pt x="293826" y="662786"/>
                  <a:pt x="320414" y="622540"/>
                  <a:pt x="372278" y="599908"/>
                </a:cubicBezTo>
                <a:cubicBezTo>
                  <a:pt x="413808" y="581802"/>
                  <a:pt x="466783" y="570566"/>
                  <a:pt x="490605" y="515904"/>
                </a:cubicBezTo>
                <a:cubicBezTo>
                  <a:pt x="451972" y="506653"/>
                  <a:pt x="426252" y="520708"/>
                  <a:pt x="399971" y="531045"/>
                </a:cubicBezTo>
                <a:cubicBezTo>
                  <a:pt x="359508" y="546918"/>
                  <a:pt x="320136" y="564730"/>
                  <a:pt x="279703" y="580821"/>
                </a:cubicBezTo>
                <a:cubicBezTo>
                  <a:pt x="264388" y="586832"/>
                  <a:pt x="247282" y="591585"/>
                  <a:pt x="232911" y="565248"/>
                </a:cubicBezTo>
                <a:cubicBezTo>
                  <a:pt x="286047" y="557744"/>
                  <a:pt x="313129" y="520779"/>
                  <a:pt x="341934" y="485953"/>
                </a:cubicBezTo>
                <a:cubicBezTo>
                  <a:pt x="358200" y="466279"/>
                  <a:pt x="369926" y="440383"/>
                  <a:pt x="405640" y="448854"/>
                </a:cubicBezTo>
                <a:cubicBezTo>
                  <a:pt x="424525" y="453275"/>
                  <a:pt x="433943" y="438668"/>
                  <a:pt x="429321" y="421236"/>
                </a:cubicBezTo>
                <a:cubicBezTo>
                  <a:pt x="413276" y="359781"/>
                  <a:pt x="452058" y="336712"/>
                  <a:pt x="493913" y="323432"/>
                </a:cubicBezTo>
                <a:cubicBezTo>
                  <a:pt x="573005" y="298125"/>
                  <a:pt x="633817" y="243096"/>
                  <a:pt x="709765" y="211522"/>
                </a:cubicBezTo>
                <a:cubicBezTo>
                  <a:pt x="783652" y="180894"/>
                  <a:pt x="1350249" y="31238"/>
                  <a:pt x="1496734" y="13336"/>
                </a:cubicBezTo>
                <a:cubicBezTo>
                  <a:pt x="1552759" y="6490"/>
                  <a:pt x="1608201" y="2420"/>
                  <a:pt x="1662913" y="807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62556FB-6228-47AC-8A5B-8E047C560032}"/>
              </a:ext>
            </a:extLst>
          </p:cNvPr>
          <p:cNvSpPr txBox="1"/>
          <p:nvPr/>
        </p:nvSpPr>
        <p:spPr>
          <a:xfrm>
            <a:off x="6461375" y="3372597"/>
            <a:ext cx="27711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/>
              <a:t>Low-poly characters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ECDC8C33-CD85-451E-8E80-0BB5125E3AEE}"/>
              </a:ext>
            </a:extLst>
          </p:cNvPr>
          <p:cNvSpPr/>
          <p:nvPr/>
        </p:nvSpPr>
        <p:spPr>
          <a:xfrm rot="2740624">
            <a:off x="7521322" y="4349992"/>
            <a:ext cx="887820" cy="578498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9B4A579C-763A-4023-9A4E-513E944C0040}"/>
              </a:ext>
            </a:extLst>
          </p:cNvPr>
          <p:cNvSpPr/>
          <p:nvPr/>
        </p:nvSpPr>
        <p:spPr>
          <a:xfrm>
            <a:off x="2508308" y="1917378"/>
            <a:ext cx="1568742" cy="1362717"/>
          </a:xfrm>
          <a:prstGeom prst="downArrow">
            <a:avLst/>
          </a:prstGeom>
          <a:solidFill>
            <a:schemeClr val="accent5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9" name="Arrow: Down 18">
            <a:extLst>
              <a:ext uri="{FF2B5EF4-FFF2-40B4-BE49-F238E27FC236}">
                <a16:creationId xmlns:a16="http://schemas.microsoft.com/office/drawing/2014/main" id="{E0885F50-FE73-459A-A9B2-C36AE74DD1BD}"/>
              </a:ext>
            </a:extLst>
          </p:cNvPr>
          <p:cNvSpPr/>
          <p:nvPr/>
        </p:nvSpPr>
        <p:spPr>
          <a:xfrm rot="16200000">
            <a:off x="6764012" y="1094050"/>
            <a:ext cx="659887" cy="1362717"/>
          </a:xfrm>
          <a:prstGeom prst="downArrow">
            <a:avLst/>
          </a:prstGeom>
          <a:solidFill>
            <a:schemeClr val="accent5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8EDC2DA-8A02-479E-970C-560FE3DE251A}"/>
              </a:ext>
            </a:extLst>
          </p:cNvPr>
          <p:cNvSpPr/>
          <p:nvPr/>
        </p:nvSpPr>
        <p:spPr>
          <a:xfrm>
            <a:off x="9894488" y="956061"/>
            <a:ext cx="1258349" cy="1174458"/>
          </a:xfrm>
          <a:prstGeom prst="ellipse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7180D49-FDCA-4F60-94FE-126A1363E851}"/>
              </a:ext>
            </a:extLst>
          </p:cNvPr>
          <p:cNvSpPr/>
          <p:nvPr/>
        </p:nvSpPr>
        <p:spPr>
          <a:xfrm>
            <a:off x="8057511" y="957870"/>
            <a:ext cx="1258349" cy="1174458"/>
          </a:xfrm>
          <a:prstGeom prst="ellipse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33011BD-C866-4148-8F3A-BF6369FD7424}"/>
              </a:ext>
            </a:extLst>
          </p:cNvPr>
          <p:cNvSpPr/>
          <p:nvPr/>
        </p:nvSpPr>
        <p:spPr>
          <a:xfrm>
            <a:off x="3504991" y="3356647"/>
            <a:ext cx="2771191" cy="2593167"/>
          </a:xfrm>
          <a:prstGeom prst="ellipse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44159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9" name="Rectangle 78">
            <a:extLst>
              <a:ext uri="{FF2B5EF4-FFF2-40B4-BE49-F238E27FC236}">
                <a16:creationId xmlns:a16="http://schemas.microsoft.com/office/drawing/2014/main" id="{4F460E94-C3EC-498B-9626-C061A3B65D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74" name="Picture 6" descr="Sci-Fi Floor Panels, Amin Akhshi | Sci fi environment, Sci fi, Sci fi models">
            <a:extLst>
              <a:ext uri="{FF2B5EF4-FFF2-40B4-BE49-F238E27FC236}">
                <a16:creationId xmlns:a16="http://schemas.microsoft.com/office/drawing/2014/main" id="{E9B7D878-0489-4375-BE33-922679BE98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86" b="21457"/>
          <a:stretch/>
        </p:blipFill>
        <p:spPr bwMode="auto">
          <a:xfrm>
            <a:off x="20" y="10"/>
            <a:ext cx="12191965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D7A4E9B-7839-406B-B52D-1E45826D36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368" y="909326"/>
            <a:ext cx="6125968" cy="1912749"/>
          </a:xfrm>
        </p:spPr>
        <p:txBody>
          <a:bodyPr anchor="b">
            <a:normAutofit/>
          </a:bodyPr>
          <a:lstStyle/>
          <a:p>
            <a:r>
              <a:rPr lang="en-AU" sz="3400"/>
              <a:t>Environment/Atmosphere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A4B32D-F11E-4534-9D4C-8D5A26DF35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1367" y="3160405"/>
            <a:ext cx="6125969" cy="3016557"/>
          </a:xfrm>
        </p:spPr>
        <p:txBody>
          <a:bodyPr>
            <a:normAutofit/>
          </a:bodyPr>
          <a:lstStyle/>
          <a:p>
            <a:r>
              <a:rPr lang="en-AU" sz="2400" dirty="0"/>
              <a:t>Metal textured environment with sci-fi styled aesthetics. </a:t>
            </a:r>
          </a:p>
          <a:p>
            <a:r>
              <a:rPr lang="en-AU" sz="2400" dirty="0"/>
              <a:t>Environment includes floors, guard rails and platforms</a:t>
            </a:r>
          </a:p>
        </p:txBody>
      </p:sp>
      <p:pic>
        <p:nvPicPr>
          <p:cNvPr id="1026" name="Picture 2" descr="sci fi railings - Google Search | Sci fi, Sci">
            <a:extLst>
              <a:ext uri="{FF2B5EF4-FFF2-40B4-BE49-F238E27FC236}">
                <a16:creationId xmlns:a16="http://schemas.microsoft.com/office/drawing/2014/main" id="{19662943-FD2A-4FA7-B9C3-2DF329B480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985" b="-4"/>
          <a:stretch/>
        </p:blipFill>
        <p:spPr bwMode="auto">
          <a:xfrm>
            <a:off x="7751004" y="340091"/>
            <a:ext cx="3726211" cy="3016556"/>
          </a:xfrm>
          <a:custGeom>
            <a:avLst/>
            <a:gdLst/>
            <a:ahLst/>
            <a:cxnLst/>
            <a:rect l="l" t="t" r="r" b="b"/>
            <a:pathLst>
              <a:path w="5008963" h="4055009">
                <a:moveTo>
                  <a:pt x="4260" y="2364194"/>
                </a:moveTo>
                <a:lnTo>
                  <a:pt x="6339" y="2376109"/>
                </a:lnTo>
                <a:cubicBezTo>
                  <a:pt x="8263" y="2386693"/>
                  <a:pt x="10534" y="2398797"/>
                  <a:pt x="13016" y="2411650"/>
                </a:cubicBezTo>
                <a:lnTo>
                  <a:pt x="16544" y="2429412"/>
                </a:lnTo>
                <a:lnTo>
                  <a:pt x="15029" y="2430148"/>
                </a:lnTo>
                <a:cubicBezTo>
                  <a:pt x="7176" y="2425568"/>
                  <a:pt x="3382" y="2403865"/>
                  <a:pt x="3537" y="2374995"/>
                </a:cubicBezTo>
                <a:close/>
                <a:moveTo>
                  <a:pt x="1" y="2337056"/>
                </a:moveTo>
                <a:cubicBezTo>
                  <a:pt x="-2" y="2335024"/>
                  <a:pt x="574" y="2335993"/>
                  <a:pt x="1595" y="2339216"/>
                </a:cubicBezTo>
                <a:lnTo>
                  <a:pt x="5078" y="2352002"/>
                </a:lnTo>
                <a:lnTo>
                  <a:pt x="4260" y="2364194"/>
                </a:lnTo>
                <a:lnTo>
                  <a:pt x="1733" y="2349698"/>
                </a:lnTo>
                <a:cubicBezTo>
                  <a:pt x="632" y="2342932"/>
                  <a:pt x="11" y="2338459"/>
                  <a:pt x="1" y="2337056"/>
                </a:cubicBezTo>
                <a:close/>
                <a:moveTo>
                  <a:pt x="4169659" y="1042396"/>
                </a:moveTo>
                <a:cubicBezTo>
                  <a:pt x="4159915" y="1050998"/>
                  <a:pt x="4150173" y="1059602"/>
                  <a:pt x="4140431" y="1068204"/>
                </a:cubicBezTo>
                <a:cubicBezTo>
                  <a:pt x="4146280" y="1065938"/>
                  <a:pt x="4152666" y="1063654"/>
                  <a:pt x="4158783" y="1061380"/>
                </a:cubicBezTo>
                <a:cubicBezTo>
                  <a:pt x="4163391" y="1056201"/>
                  <a:pt x="4168307" y="1051307"/>
                  <a:pt x="4172866" y="1045834"/>
                </a:cubicBezTo>
                <a:cubicBezTo>
                  <a:pt x="4171887" y="1044684"/>
                  <a:pt x="4170639" y="1043546"/>
                  <a:pt x="4169659" y="1042396"/>
                </a:cubicBezTo>
                <a:close/>
                <a:moveTo>
                  <a:pt x="3910544" y="636501"/>
                </a:moveTo>
                <a:cubicBezTo>
                  <a:pt x="3852087" y="688117"/>
                  <a:pt x="3793675" y="740025"/>
                  <a:pt x="3735217" y="791641"/>
                </a:cubicBezTo>
                <a:cubicBezTo>
                  <a:pt x="3736467" y="792782"/>
                  <a:pt x="3737447" y="793931"/>
                  <a:pt x="3738694" y="795071"/>
                </a:cubicBezTo>
                <a:cubicBezTo>
                  <a:pt x="3804727" y="750884"/>
                  <a:pt x="3866037" y="702128"/>
                  <a:pt x="3910544" y="636501"/>
                </a:cubicBezTo>
                <a:close/>
                <a:moveTo>
                  <a:pt x="4241368" y="227"/>
                </a:moveTo>
                <a:cubicBezTo>
                  <a:pt x="4243807" y="-335"/>
                  <a:pt x="4246349" y="22"/>
                  <a:pt x="4248912" y="2744"/>
                </a:cubicBezTo>
                <a:cubicBezTo>
                  <a:pt x="4253368" y="7322"/>
                  <a:pt x="4250995" y="13017"/>
                  <a:pt x="4248935" y="17224"/>
                </a:cubicBezTo>
                <a:cubicBezTo>
                  <a:pt x="4245220" y="24737"/>
                  <a:pt x="4241995" y="31937"/>
                  <a:pt x="4241447" y="40821"/>
                </a:cubicBezTo>
                <a:cubicBezTo>
                  <a:pt x="4240991" y="46747"/>
                  <a:pt x="4240623" y="53262"/>
                  <a:pt x="4245038" y="57545"/>
                </a:cubicBezTo>
                <a:cubicBezTo>
                  <a:pt x="4263399" y="75841"/>
                  <a:pt x="4253477" y="85041"/>
                  <a:pt x="4241589" y="95488"/>
                </a:cubicBezTo>
                <a:cubicBezTo>
                  <a:pt x="4225142" y="109637"/>
                  <a:pt x="4220917" y="129873"/>
                  <a:pt x="4228781" y="153546"/>
                </a:cubicBezTo>
                <a:cubicBezTo>
                  <a:pt x="4231847" y="163195"/>
                  <a:pt x="4231659" y="169112"/>
                  <a:pt x="4220634" y="169188"/>
                </a:cubicBezTo>
                <a:cubicBezTo>
                  <a:pt x="4216350" y="169332"/>
                  <a:pt x="4215765" y="172603"/>
                  <a:pt x="4214688" y="176184"/>
                </a:cubicBezTo>
                <a:cubicBezTo>
                  <a:pt x="4192917" y="260550"/>
                  <a:pt x="4154331" y="335138"/>
                  <a:pt x="4106293" y="404134"/>
                </a:cubicBezTo>
                <a:cubicBezTo>
                  <a:pt x="4067333" y="460118"/>
                  <a:pt x="4022759" y="510969"/>
                  <a:pt x="3976090" y="560416"/>
                </a:cubicBezTo>
                <a:cubicBezTo>
                  <a:pt x="3974703" y="561939"/>
                  <a:pt x="3973361" y="563757"/>
                  <a:pt x="3973001" y="566724"/>
                </a:cubicBezTo>
                <a:cubicBezTo>
                  <a:pt x="3997557" y="559988"/>
                  <a:pt x="4017706" y="547193"/>
                  <a:pt x="4036832" y="532955"/>
                </a:cubicBezTo>
                <a:cubicBezTo>
                  <a:pt x="4087679" y="495192"/>
                  <a:pt x="4128099" y="447137"/>
                  <a:pt x="4169187" y="399948"/>
                </a:cubicBezTo>
                <a:cubicBezTo>
                  <a:pt x="4194181" y="371032"/>
                  <a:pt x="4220107" y="342972"/>
                  <a:pt x="4248533" y="317192"/>
                </a:cubicBezTo>
                <a:cubicBezTo>
                  <a:pt x="4253271" y="312894"/>
                  <a:pt x="4256225" y="307475"/>
                  <a:pt x="4259179" y="302057"/>
                </a:cubicBezTo>
                <a:cubicBezTo>
                  <a:pt x="4260879" y="299044"/>
                  <a:pt x="4263159" y="296308"/>
                  <a:pt x="4267621" y="297340"/>
                </a:cubicBezTo>
                <a:cubicBezTo>
                  <a:pt x="4273199" y="298630"/>
                  <a:pt x="4274397" y="303023"/>
                  <a:pt x="4275596" y="307415"/>
                </a:cubicBezTo>
                <a:cubicBezTo>
                  <a:pt x="4279323" y="321474"/>
                  <a:pt x="4277741" y="334235"/>
                  <a:pt x="4272859" y="346516"/>
                </a:cubicBezTo>
                <a:cubicBezTo>
                  <a:pt x="4260092" y="377975"/>
                  <a:pt x="4237963" y="402657"/>
                  <a:pt x="4214851" y="426191"/>
                </a:cubicBezTo>
                <a:cubicBezTo>
                  <a:pt x="4184949" y="456454"/>
                  <a:pt x="4156291" y="487857"/>
                  <a:pt x="4131023" y="522101"/>
                </a:cubicBezTo>
                <a:cubicBezTo>
                  <a:pt x="4129233" y="524526"/>
                  <a:pt x="4125438" y="526132"/>
                  <a:pt x="4127793" y="532849"/>
                </a:cubicBezTo>
                <a:cubicBezTo>
                  <a:pt x="4144465" y="516625"/>
                  <a:pt x="4160110" y="500731"/>
                  <a:pt x="4176111" y="485417"/>
                </a:cubicBezTo>
                <a:cubicBezTo>
                  <a:pt x="4191845" y="470110"/>
                  <a:pt x="4207847" y="454796"/>
                  <a:pt x="4223625" y="439785"/>
                </a:cubicBezTo>
                <a:cubicBezTo>
                  <a:pt x="4227379" y="436112"/>
                  <a:pt x="4231180" y="430960"/>
                  <a:pt x="4238003" y="435163"/>
                </a:cubicBezTo>
                <a:cubicBezTo>
                  <a:pt x="4245093" y="439357"/>
                  <a:pt x="4245396" y="446735"/>
                  <a:pt x="4244671" y="452670"/>
                </a:cubicBezTo>
                <a:cubicBezTo>
                  <a:pt x="4242191" y="470190"/>
                  <a:pt x="4235650" y="485776"/>
                  <a:pt x="4225900" y="499698"/>
                </a:cubicBezTo>
                <a:cubicBezTo>
                  <a:pt x="4192447" y="545745"/>
                  <a:pt x="4151905" y="585821"/>
                  <a:pt x="4115062" y="629026"/>
                </a:cubicBezTo>
                <a:cubicBezTo>
                  <a:pt x="4095167" y="652452"/>
                  <a:pt x="4077366" y="677283"/>
                  <a:pt x="4060768" y="702961"/>
                </a:cubicBezTo>
                <a:cubicBezTo>
                  <a:pt x="4057055" y="708701"/>
                  <a:pt x="4058119" y="713984"/>
                  <a:pt x="4060431" y="720409"/>
                </a:cubicBezTo>
                <a:cubicBezTo>
                  <a:pt x="4069719" y="746397"/>
                  <a:pt x="4062743" y="755499"/>
                  <a:pt x="4035212" y="751401"/>
                </a:cubicBezTo>
                <a:cubicBezTo>
                  <a:pt x="4026688" y="750210"/>
                  <a:pt x="4021285" y="751870"/>
                  <a:pt x="4017125" y="758215"/>
                </a:cubicBezTo>
                <a:cubicBezTo>
                  <a:pt x="3967019" y="836737"/>
                  <a:pt x="3903854" y="903582"/>
                  <a:pt x="3832932" y="963597"/>
                </a:cubicBezTo>
                <a:cubicBezTo>
                  <a:pt x="3804017" y="987916"/>
                  <a:pt x="3773855" y="1011096"/>
                  <a:pt x="3742937" y="1032823"/>
                </a:cubicBezTo>
                <a:cubicBezTo>
                  <a:pt x="3743159" y="1034292"/>
                  <a:pt x="3743424" y="1036057"/>
                  <a:pt x="3743644" y="1037528"/>
                </a:cubicBezTo>
                <a:cubicBezTo>
                  <a:pt x="3744223" y="1039576"/>
                  <a:pt x="3744667" y="1040744"/>
                  <a:pt x="3745199" y="1042499"/>
                </a:cubicBezTo>
                <a:cubicBezTo>
                  <a:pt x="3788365" y="1009130"/>
                  <a:pt x="3830861" y="974896"/>
                  <a:pt x="3872023" y="938935"/>
                </a:cubicBezTo>
                <a:cubicBezTo>
                  <a:pt x="3983615" y="841498"/>
                  <a:pt x="4088569" y="737488"/>
                  <a:pt x="4195750" y="635767"/>
                </a:cubicBezTo>
                <a:cubicBezTo>
                  <a:pt x="4231774" y="601456"/>
                  <a:pt x="4257859" y="558318"/>
                  <a:pt x="4289249" y="520026"/>
                </a:cubicBezTo>
                <a:cubicBezTo>
                  <a:pt x="4310175" y="494498"/>
                  <a:pt x="4329854" y="467830"/>
                  <a:pt x="4355459" y="446578"/>
                </a:cubicBezTo>
                <a:cubicBezTo>
                  <a:pt x="4366007" y="437947"/>
                  <a:pt x="4377219" y="430181"/>
                  <a:pt x="4393331" y="431708"/>
                </a:cubicBezTo>
                <a:cubicBezTo>
                  <a:pt x="4399623" y="432382"/>
                  <a:pt x="4406851" y="433912"/>
                  <a:pt x="4410143" y="441485"/>
                </a:cubicBezTo>
                <a:cubicBezTo>
                  <a:pt x="4413167" y="449066"/>
                  <a:pt x="4408073" y="452785"/>
                  <a:pt x="4403471" y="456190"/>
                </a:cubicBezTo>
                <a:cubicBezTo>
                  <a:pt x="4402263" y="457118"/>
                  <a:pt x="4401102" y="458339"/>
                  <a:pt x="4399763" y="458385"/>
                </a:cubicBezTo>
                <a:cubicBezTo>
                  <a:pt x="4374585" y="461004"/>
                  <a:pt x="4372053" y="483550"/>
                  <a:pt x="4362431" y="500127"/>
                </a:cubicBezTo>
                <a:cubicBezTo>
                  <a:pt x="4359433" y="505253"/>
                  <a:pt x="4359919" y="510260"/>
                  <a:pt x="4364819" y="516005"/>
                </a:cubicBezTo>
                <a:cubicBezTo>
                  <a:pt x="4373640" y="526345"/>
                  <a:pt x="4369259" y="531222"/>
                  <a:pt x="4360060" y="534487"/>
                </a:cubicBezTo>
                <a:cubicBezTo>
                  <a:pt x="4350861" y="537752"/>
                  <a:pt x="4340549" y="538985"/>
                  <a:pt x="4331121" y="546101"/>
                </a:cubicBezTo>
                <a:cubicBezTo>
                  <a:pt x="4348564" y="551127"/>
                  <a:pt x="4359197" y="544860"/>
                  <a:pt x="4368805" y="537148"/>
                </a:cubicBezTo>
                <a:cubicBezTo>
                  <a:pt x="4390475" y="520165"/>
                  <a:pt x="4402429" y="495825"/>
                  <a:pt x="4413491" y="470925"/>
                </a:cubicBezTo>
                <a:cubicBezTo>
                  <a:pt x="4415729" y="466120"/>
                  <a:pt x="4417345" y="460748"/>
                  <a:pt x="4420787" y="456790"/>
                </a:cubicBezTo>
                <a:cubicBezTo>
                  <a:pt x="4427137" y="448892"/>
                  <a:pt x="4435039" y="447740"/>
                  <a:pt x="4445559" y="456842"/>
                </a:cubicBezTo>
                <a:cubicBezTo>
                  <a:pt x="4459466" y="468787"/>
                  <a:pt x="4463618" y="467759"/>
                  <a:pt x="4465249" y="451747"/>
                </a:cubicBezTo>
                <a:cubicBezTo>
                  <a:pt x="4467379" y="430103"/>
                  <a:pt x="4477177" y="414701"/>
                  <a:pt x="4496605" y="406068"/>
                </a:cubicBezTo>
                <a:cubicBezTo>
                  <a:pt x="4500624" y="404158"/>
                  <a:pt x="4504824" y="401653"/>
                  <a:pt x="4509951" y="405322"/>
                </a:cubicBezTo>
                <a:cubicBezTo>
                  <a:pt x="4515434" y="409571"/>
                  <a:pt x="4512883" y="414089"/>
                  <a:pt x="4511627" y="418269"/>
                </a:cubicBezTo>
                <a:cubicBezTo>
                  <a:pt x="4509922" y="424829"/>
                  <a:pt x="4507681" y="431406"/>
                  <a:pt x="4506287" y="438249"/>
                </a:cubicBezTo>
                <a:cubicBezTo>
                  <a:pt x="4503637" y="449273"/>
                  <a:pt x="4504557" y="460767"/>
                  <a:pt x="4514183" y="471081"/>
                </a:cubicBezTo>
                <a:cubicBezTo>
                  <a:pt x="4521225" y="478528"/>
                  <a:pt x="4521439" y="483544"/>
                  <a:pt x="4514468" y="489099"/>
                </a:cubicBezTo>
                <a:cubicBezTo>
                  <a:pt x="4492037" y="506402"/>
                  <a:pt x="4479461" y="528399"/>
                  <a:pt x="4493071" y="561631"/>
                </a:cubicBezTo>
                <a:cubicBezTo>
                  <a:pt x="4495117" y="566290"/>
                  <a:pt x="4494217" y="571049"/>
                  <a:pt x="4489084" y="570926"/>
                </a:cubicBezTo>
                <a:cubicBezTo>
                  <a:pt x="4477703" y="570423"/>
                  <a:pt x="4476979" y="578131"/>
                  <a:pt x="4474957" y="586178"/>
                </a:cubicBezTo>
                <a:cubicBezTo>
                  <a:pt x="4455071" y="663388"/>
                  <a:pt x="4419799" y="731363"/>
                  <a:pt x="4376945" y="795455"/>
                </a:cubicBezTo>
                <a:cubicBezTo>
                  <a:pt x="4334537" y="858942"/>
                  <a:pt x="4284731" y="916176"/>
                  <a:pt x="4230823" y="971186"/>
                </a:cubicBezTo>
                <a:cubicBezTo>
                  <a:pt x="4247966" y="968835"/>
                  <a:pt x="4268827" y="957199"/>
                  <a:pt x="4288617" y="943826"/>
                </a:cubicBezTo>
                <a:cubicBezTo>
                  <a:pt x="4340847" y="908082"/>
                  <a:pt x="4381088" y="860626"/>
                  <a:pt x="4422264" y="814026"/>
                </a:cubicBezTo>
                <a:cubicBezTo>
                  <a:pt x="4451011" y="781437"/>
                  <a:pt x="4478823" y="747994"/>
                  <a:pt x="4512251" y="719680"/>
                </a:cubicBezTo>
                <a:cubicBezTo>
                  <a:pt x="4516092" y="716596"/>
                  <a:pt x="4518465" y="712675"/>
                  <a:pt x="4520168" y="707889"/>
                </a:cubicBezTo>
                <a:cubicBezTo>
                  <a:pt x="4521691" y="703700"/>
                  <a:pt x="4524331" y="699769"/>
                  <a:pt x="4530220" y="701344"/>
                </a:cubicBezTo>
                <a:cubicBezTo>
                  <a:pt x="4536153" y="703212"/>
                  <a:pt x="4537485" y="708487"/>
                  <a:pt x="4538191" y="713191"/>
                </a:cubicBezTo>
                <a:cubicBezTo>
                  <a:pt x="4540040" y="730862"/>
                  <a:pt x="4537873" y="746892"/>
                  <a:pt x="4530086" y="761339"/>
                </a:cubicBezTo>
                <a:cubicBezTo>
                  <a:pt x="4515047" y="790216"/>
                  <a:pt x="4492651" y="813134"/>
                  <a:pt x="4470255" y="836052"/>
                </a:cubicBezTo>
                <a:cubicBezTo>
                  <a:pt x="4439189" y="867536"/>
                  <a:pt x="4411198" y="901576"/>
                  <a:pt x="4386996" y="939332"/>
                </a:cubicBezTo>
                <a:cubicBezTo>
                  <a:pt x="4405725" y="920675"/>
                  <a:pt x="4424409" y="901723"/>
                  <a:pt x="4443406" y="883057"/>
                </a:cubicBezTo>
                <a:cubicBezTo>
                  <a:pt x="4457710" y="868981"/>
                  <a:pt x="4472637" y="855476"/>
                  <a:pt x="4487253" y="841686"/>
                </a:cubicBezTo>
                <a:cubicBezTo>
                  <a:pt x="4490785" y="838315"/>
                  <a:pt x="4494538" y="834644"/>
                  <a:pt x="4500825" y="838864"/>
                </a:cubicBezTo>
                <a:cubicBezTo>
                  <a:pt x="4506489" y="842516"/>
                  <a:pt x="4506525" y="848130"/>
                  <a:pt x="4506249" y="853458"/>
                </a:cubicBezTo>
                <a:cubicBezTo>
                  <a:pt x="4505370" y="874470"/>
                  <a:pt x="4496639" y="891608"/>
                  <a:pt x="4484969" y="907073"/>
                </a:cubicBezTo>
                <a:cubicBezTo>
                  <a:pt x="4470793" y="925576"/>
                  <a:pt x="4455680" y="943225"/>
                  <a:pt x="4440032" y="960892"/>
                </a:cubicBezTo>
                <a:cubicBezTo>
                  <a:pt x="4458875" y="955530"/>
                  <a:pt x="4477718" y="950167"/>
                  <a:pt x="4496695" y="945687"/>
                </a:cubicBezTo>
                <a:cubicBezTo>
                  <a:pt x="4492983" y="980092"/>
                  <a:pt x="4473377" y="987549"/>
                  <a:pt x="4455695" y="993464"/>
                </a:cubicBezTo>
                <a:cubicBezTo>
                  <a:pt x="4431805" y="1001065"/>
                  <a:pt x="4409251" y="1010394"/>
                  <a:pt x="4387141" y="1020891"/>
                </a:cubicBezTo>
                <a:cubicBezTo>
                  <a:pt x="4378691" y="1030927"/>
                  <a:pt x="4370197" y="1040671"/>
                  <a:pt x="4362058" y="1050992"/>
                </a:cubicBezTo>
                <a:cubicBezTo>
                  <a:pt x="4353695" y="1061617"/>
                  <a:pt x="4345870" y="1072223"/>
                  <a:pt x="4338131" y="1083418"/>
                </a:cubicBezTo>
                <a:cubicBezTo>
                  <a:pt x="4332629" y="1091582"/>
                  <a:pt x="4325612" y="1098614"/>
                  <a:pt x="4335411" y="1111879"/>
                </a:cubicBezTo>
                <a:cubicBezTo>
                  <a:pt x="4339820" y="1117936"/>
                  <a:pt x="4322095" y="1152223"/>
                  <a:pt x="4315173" y="1154524"/>
                </a:cubicBezTo>
                <a:cubicBezTo>
                  <a:pt x="4314147" y="1154854"/>
                  <a:pt x="4313119" y="1155186"/>
                  <a:pt x="4312317" y="1155212"/>
                </a:cubicBezTo>
                <a:cubicBezTo>
                  <a:pt x="4296605" y="1154558"/>
                  <a:pt x="4294627" y="1164673"/>
                  <a:pt x="4296259" y="1177325"/>
                </a:cubicBezTo>
                <a:cubicBezTo>
                  <a:pt x="4297848" y="1189684"/>
                  <a:pt x="4302825" y="1204883"/>
                  <a:pt x="4280739" y="1199421"/>
                </a:cubicBezTo>
                <a:cubicBezTo>
                  <a:pt x="4278241" y="1198914"/>
                  <a:pt x="4277969" y="1200696"/>
                  <a:pt x="4277209" y="1202790"/>
                </a:cubicBezTo>
                <a:cubicBezTo>
                  <a:pt x="4262087" y="1256198"/>
                  <a:pt x="4229353" y="1298081"/>
                  <a:pt x="4197155" y="1339947"/>
                </a:cubicBezTo>
                <a:cubicBezTo>
                  <a:pt x="4195323" y="1342078"/>
                  <a:pt x="4193489" y="1344207"/>
                  <a:pt x="4191657" y="1346338"/>
                </a:cubicBezTo>
                <a:cubicBezTo>
                  <a:pt x="4230281" y="1334694"/>
                  <a:pt x="4360859" y="1317001"/>
                  <a:pt x="4400355" y="1320105"/>
                </a:cubicBezTo>
                <a:cubicBezTo>
                  <a:pt x="4435476" y="1322763"/>
                  <a:pt x="4621075" y="1252093"/>
                  <a:pt x="4655814" y="1212801"/>
                </a:cubicBezTo>
                <a:cubicBezTo>
                  <a:pt x="4665902" y="1242309"/>
                  <a:pt x="4655619" y="1254477"/>
                  <a:pt x="4648010" y="1268327"/>
                </a:cubicBezTo>
                <a:cubicBezTo>
                  <a:pt x="4637225" y="1287899"/>
                  <a:pt x="4637115" y="1301497"/>
                  <a:pt x="4665123" y="1315921"/>
                </a:cubicBezTo>
                <a:cubicBezTo>
                  <a:pt x="4745312" y="1356959"/>
                  <a:pt x="4744730" y="1358456"/>
                  <a:pt x="4684517" y="1419882"/>
                </a:cubicBezTo>
                <a:cubicBezTo>
                  <a:pt x="4681701" y="1422637"/>
                  <a:pt x="4684589" y="1431109"/>
                  <a:pt x="4684670" y="1437018"/>
                </a:cubicBezTo>
                <a:cubicBezTo>
                  <a:pt x="4703939" y="1445234"/>
                  <a:pt x="4721650" y="1421587"/>
                  <a:pt x="4746785" y="1445566"/>
                </a:cubicBezTo>
                <a:cubicBezTo>
                  <a:pt x="4670699" y="1557173"/>
                  <a:pt x="4545611" y="1665113"/>
                  <a:pt x="4430376" y="1750851"/>
                </a:cubicBezTo>
                <a:cubicBezTo>
                  <a:pt x="4537505" y="1774137"/>
                  <a:pt x="4585227" y="1677964"/>
                  <a:pt x="4662829" y="1687468"/>
                </a:cubicBezTo>
                <a:cubicBezTo>
                  <a:pt x="4705010" y="1715600"/>
                  <a:pt x="4599689" y="1767020"/>
                  <a:pt x="4709159" y="1777225"/>
                </a:cubicBezTo>
                <a:cubicBezTo>
                  <a:pt x="4666449" y="1804669"/>
                  <a:pt x="4635702" y="1831118"/>
                  <a:pt x="4608027" y="1861896"/>
                </a:cubicBezTo>
                <a:cubicBezTo>
                  <a:pt x="4558983" y="1917038"/>
                  <a:pt x="4553039" y="1952700"/>
                  <a:pt x="4590023" y="2023267"/>
                </a:cubicBezTo>
                <a:cubicBezTo>
                  <a:pt x="4614502" y="2069727"/>
                  <a:pt x="4646173" y="2112103"/>
                  <a:pt x="4632387" y="2169011"/>
                </a:cubicBezTo>
                <a:cubicBezTo>
                  <a:pt x="4622911" y="2208043"/>
                  <a:pt x="4632603" y="2233132"/>
                  <a:pt x="4687843" y="2213837"/>
                </a:cubicBezTo>
                <a:cubicBezTo>
                  <a:pt x="4747459" y="2193213"/>
                  <a:pt x="4776241" y="2227114"/>
                  <a:pt x="4770561" y="2294980"/>
                </a:cubicBezTo>
                <a:cubicBezTo>
                  <a:pt x="4766881" y="2338546"/>
                  <a:pt x="4779626" y="2351711"/>
                  <a:pt x="4821725" y="2345270"/>
                </a:cubicBezTo>
                <a:cubicBezTo>
                  <a:pt x="4868287" y="2338088"/>
                  <a:pt x="4909037" y="2308345"/>
                  <a:pt x="4969720" y="2319898"/>
                </a:cubicBezTo>
                <a:cubicBezTo>
                  <a:pt x="4934699" y="2400276"/>
                  <a:pt x="4831177" y="2381301"/>
                  <a:pt x="4787813" y="2458118"/>
                </a:cubicBezTo>
                <a:cubicBezTo>
                  <a:pt x="4852937" y="2456221"/>
                  <a:pt x="4902705" y="2454251"/>
                  <a:pt x="4948436" y="2436163"/>
                </a:cubicBezTo>
                <a:cubicBezTo>
                  <a:pt x="4967506" y="2428724"/>
                  <a:pt x="4988449" y="2421222"/>
                  <a:pt x="5003101" y="2443483"/>
                </a:cubicBezTo>
                <a:cubicBezTo>
                  <a:pt x="5020601" y="2470378"/>
                  <a:pt x="4994831" y="2481589"/>
                  <a:pt x="4979245" y="2487138"/>
                </a:cubicBezTo>
                <a:cubicBezTo>
                  <a:pt x="4935260" y="2502508"/>
                  <a:pt x="4904815" y="2536335"/>
                  <a:pt x="4870362" y="2563205"/>
                </a:cubicBezTo>
                <a:cubicBezTo>
                  <a:pt x="4794979" y="2622187"/>
                  <a:pt x="4709879" y="2672039"/>
                  <a:pt x="4652786" y="2766755"/>
                </a:cubicBezTo>
                <a:cubicBezTo>
                  <a:pt x="4738433" y="2740232"/>
                  <a:pt x="4796853" y="2683002"/>
                  <a:pt x="4878193" y="2669034"/>
                </a:cubicBezTo>
                <a:cubicBezTo>
                  <a:pt x="4818837" y="2755847"/>
                  <a:pt x="4734707" y="2813941"/>
                  <a:pt x="4656369" y="2878341"/>
                </a:cubicBezTo>
                <a:cubicBezTo>
                  <a:pt x="4634071" y="2896528"/>
                  <a:pt x="4610397" y="2909146"/>
                  <a:pt x="4610429" y="2946972"/>
                </a:cubicBezTo>
                <a:cubicBezTo>
                  <a:pt x="4610409" y="3020261"/>
                  <a:pt x="4587109" y="3081923"/>
                  <a:pt x="4522027" y="3116326"/>
                </a:cubicBezTo>
                <a:cubicBezTo>
                  <a:pt x="4521535" y="3116637"/>
                  <a:pt x="4526921" y="3127390"/>
                  <a:pt x="4530480" y="3134954"/>
                </a:cubicBezTo>
                <a:cubicBezTo>
                  <a:pt x="4573415" y="3135874"/>
                  <a:pt x="4600394" y="3091524"/>
                  <a:pt x="4657149" y="3103798"/>
                </a:cubicBezTo>
                <a:cubicBezTo>
                  <a:pt x="4613989" y="3164059"/>
                  <a:pt x="4578247" y="3218161"/>
                  <a:pt x="4508529" y="3248583"/>
                </a:cubicBezTo>
                <a:cubicBezTo>
                  <a:pt x="4452703" y="3272922"/>
                  <a:pt x="4381491" y="3288026"/>
                  <a:pt x="4349468" y="3361506"/>
                </a:cubicBezTo>
                <a:cubicBezTo>
                  <a:pt x="4401401" y="3373942"/>
                  <a:pt x="4435975" y="3355048"/>
                  <a:pt x="4471303" y="3341152"/>
                </a:cubicBezTo>
                <a:cubicBezTo>
                  <a:pt x="4525696" y="3319816"/>
                  <a:pt x="4578621" y="3295871"/>
                  <a:pt x="4632973" y="3274241"/>
                </a:cubicBezTo>
                <a:cubicBezTo>
                  <a:pt x="4653560" y="3266161"/>
                  <a:pt x="4676556" y="3259771"/>
                  <a:pt x="4695873" y="3295175"/>
                </a:cubicBezTo>
                <a:cubicBezTo>
                  <a:pt x="4624445" y="3305262"/>
                  <a:pt x="4588041" y="3354953"/>
                  <a:pt x="4549319" y="3401768"/>
                </a:cubicBezTo>
                <a:cubicBezTo>
                  <a:pt x="4527454" y="3428214"/>
                  <a:pt x="4511691" y="3463025"/>
                  <a:pt x="4463683" y="3451638"/>
                </a:cubicBezTo>
                <a:cubicBezTo>
                  <a:pt x="4438297" y="3445695"/>
                  <a:pt x="4425636" y="3465331"/>
                  <a:pt x="4431849" y="3488764"/>
                </a:cubicBezTo>
                <a:cubicBezTo>
                  <a:pt x="4453418" y="3571374"/>
                  <a:pt x="4401285" y="3602385"/>
                  <a:pt x="4345021" y="3620237"/>
                </a:cubicBezTo>
                <a:cubicBezTo>
                  <a:pt x="4238701" y="3654255"/>
                  <a:pt x="4156956" y="3728228"/>
                  <a:pt x="4054862" y="3770672"/>
                </a:cubicBezTo>
                <a:cubicBezTo>
                  <a:pt x="3955539" y="3811843"/>
                  <a:pt x="3193890" y="4013019"/>
                  <a:pt x="2996978" y="4037083"/>
                </a:cubicBezTo>
                <a:cubicBezTo>
                  <a:pt x="1791984" y="4184327"/>
                  <a:pt x="787965" y="3376479"/>
                  <a:pt x="782224" y="3365147"/>
                </a:cubicBezTo>
                <a:cubicBezTo>
                  <a:pt x="755658" y="3311959"/>
                  <a:pt x="706372" y="3290272"/>
                  <a:pt x="660529" y="3262855"/>
                </a:cubicBezTo>
                <a:cubicBezTo>
                  <a:pt x="620573" y="3238785"/>
                  <a:pt x="577987" y="3213325"/>
                  <a:pt x="556492" y="3170606"/>
                </a:cubicBezTo>
                <a:cubicBezTo>
                  <a:pt x="528057" y="3113938"/>
                  <a:pt x="591369" y="3159090"/>
                  <a:pt x="598499" y="3136686"/>
                </a:cubicBezTo>
                <a:cubicBezTo>
                  <a:pt x="572610" y="3107710"/>
                  <a:pt x="535291" y="3081483"/>
                  <a:pt x="521371" y="3047966"/>
                </a:cubicBezTo>
                <a:cubicBezTo>
                  <a:pt x="471383" y="2926712"/>
                  <a:pt x="389969" y="2839909"/>
                  <a:pt x="277815" y="2774238"/>
                </a:cubicBezTo>
                <a:cubicBezTo>
                  <a:pt x="245618" y="2755225"/>
                  <a:pt x="220944" y="2720002"/>
                  <a:pt x="180156" y="2715464"/>
                </a:cubicBezTo>
                <a:cubicBezTo>
                  <a:pt x="89609" y="2705805"/>
                  <a:pt x="102881" y="2606063"/>
                  <a:pt x="49429" y="2563830"/>
                </a:cubicBezTo>
                <a:cubicBezTo>
                  <a:pt x="44392" y="2559863"/>
                  <a:pt x="32054" y="2505976"/>
                  <a:pt x="20966" y="2451676"/>
                </a:cubicBezTo>
                <a:lnTo>
                  <a:pt x="16544" y="2429412"/>
                </a:lnTo>
                <a:lnTo>
                  <a:pt x="23719" y="2425923"/>
                </a:lnTo>
                <a:lnTo>
                  <a:pt x="26923" y="2438298"/>
                </a:lnTo>
                <a:cubicBezTo>
                  <a:pt x="34435" y="2466226"/>
                  <a:pt x="41264" y="2487565"/>
                  <a:pt x="43882" y="2482157"/>
                </a:cubicBezTo>
                <a:cubicBezTo>
                  <a:pt x="50822" y="2467442"/>
                  <a:pt x="62849" y="2454330"/>
                  <a:pt x="53325" y="2435738"/>
                </a:cubicBezTo>
                <a:cubicBezTo>
                  <a:pt x="50421" y="2429851"/>
                  <a:pt x="48463" y="2413128"/>
                  <a:pt x="40326" y="2414482"/>
                </a:cubicBezTo>
                <a:cubicBezTo>
                  <a:pt x="37614" y="2414934"/>
                  <a:pt x="34216" y="2417394"/>
                  <a:pt x="29866" y="2422933"/>
                </a:cubicBezTo>
                <a:lnTo>
                  <a:pt x="23719" y="2425923"/>
                </a:lnTo>
                <a:lnTo>
                  <a:pt x="19315" y="2408918"/>
                </a:lnTo>
                <a:cubicBezTo>
                  <a:pt x="14265" y="2388863"/>
                  <a:pt x="9434" y="2368867"/>
                  <a:pt x="5867" y="2354899"/>
                </a:cubicBezTo>
                <a:lnTo>
                  <a:pt x="5078" y="2352002"/>
                </a:lnTo>
                <a:lnTo>
                  <a:pt x="6716" y="2327557"/>
                </a:lnTo>
                <a:cubicBezTo>
                  <a:pt x="14866" y="2260458"/>
                  <a:pt x="38591" y="2184597"/>
                  <a:pt x="77004" y="2179609"/>
                </a:cubicBezTo>
                <a:cubicBezTo>
                  <a:pt x="36374" y="2099118"/>
                  <a:pt x="36374" y="2099118"/>
                  <a:pt x="127358" y="2084827"/>
                </a:cubicBezTo>
                <a:cubicBezTo>
                  <a:pt x="83961" y="2034276"/>
                  <a:pt x="81972" y="2021043"/>
                  <a:pt x="122438" y="2001951"/>
                </a:cubicBezTo>
                <a:cubicBezTo>
                  <a:pt x="161385" y="1983499"/>
                  <a:pt x="206609" y="1976361"/>
                  <a:pt x="240972" y="1948903"/>
                </a:cubicBezTo>
                <a:cubicBezTo>
                  <a:pt x="195677" y="1883937"/>
                  <a:pt x="174278" y="1807820"/>
                  <a:pt x="96303" y="1777938"/>
                </a:cubicBezTo>
                <a:cubicBezTo>
                  <a:pt x="84037" y="1773326"/>
                  <a:pt x="73265" y="1753594"/>
                  <a:pt x="79084" y="1742168"/>
                </a:cubicBezTo>
                <a:cubicBezTo>
                  <a:pt x="99365" y="1699817"/>
                  <a:pt x="49404" y="1621707"/>
                  <a:pt x="130608" y="1610406"/>
                </a:cubicBezTo>
                <a:cubicBezTo>
                  <a:pt x="140608" y="1608886"/>
                  <a:pt x="148744" y="1600338"/>
                  <a:pt x="138986" y="1589141"/>
                </a:cubicBezTo>
                <a:cubicBezTo>
                  <a:pt x="105523" y="1550963"/>
                  <a:pt x="139397" y="1552481"/>
                  <a:pt x="159000" y="1546799"/>
                </a:cubicBezTo>
                <a:cubicBezTo>
                  <a:pt x="182755" y="1540090"/>
                  <a:pt x="213171" y="1556205"/>
                  <a:pt x="232752" y="1534268"/>
                </a:cubicBezTo>
                <a:cubicBezTo>
                  <a:pt x="224037" y="1512102"/>
                  <a:pt x="204263" y="1513062"/>
                  <a:pt x="189276" y="1506475"/>
                </a:cubicBezTo>
                <a:cubicBezTo>
                  <a:pt x="145431" y="1486968"/>
                  <a:pt x="108510" y="1463388"/>
                  <a:pt x="98593" y="1409937"/>
                </a:cubicBezTo>
                <a:cubicBezTo>
                  <a:pt x="90489" y="1366767"/>
                  <a:pt x="80458" y="1328688"/>
                  <a:pt x="134710" y="1313562"/>
                </a:cubicBezTo>
                <a:cubicBezTo>
                  <a:pt x="143238" y="1311207"/>
                  <a:pt x="146951" y="1305467"/>
                  <a:pt x="147453" y="1298063"/>
                </a:cubicBezTo>
                <a:cubicBezTo>
                  <a:pt x="139966" y="1291223"/>
                  <a:pt x="132701" y="1284079"/>
                  <a:pt x="124407" y="1279038"/>
                </a:cubicBezTo>
                <a:cubicBezTo>
                  <a:pt x="96625" y="1262537"/>
                  <a:pt x="84209" y="1237245"/>
                  <a:pt x="72690" y="1210740"/>
                </a:cubicBezTo>
                <a:cubicBezTo>
                  <a:pt x="65306" y="1193849"/>
                  <a:pt x="57162" y="1177278"/>
                  <a:pt x="43971" y="1162946"/>
                </a:cubicBezTo>
                <a:cubicBezTo>
                  <a:pt x="35906" y="1154056"/>
                  <a:pt x="26588" y="1147574"/>
                  <a:pt x="15568" y="1144102"/>
                </a:cubicBezTo>
                <a:cubicBezTo>
                  <a:pt x="5934" y="1140880"/>
                  <a:pt x="2548" y="1136266"/>
                  <a:pt x="7427" y="1127532"/>
                </a:cubicBezTo>
                <a:cubicBezTo>
                  <a:pt x="21165" y="1102541"/>
                  <a:pt x="24106" y="1075549"/>
                  <a:pt x="7907" y="1044770"/>
                </a:cubicBezTo>
                <a:cubicBezTo>
                  <a:pt x="3010" y="1035477"/>
                  <a:pt x="4184" y="1027163"/>
                  <a:pt x="11955" y="1023356"/>
                </a:cubicBezTo>
                <a:cubicBezTo>
                  <a:pt x="44249" y="1007197"/>
                  <a:pt x="47603" y="972212"/>
                  <a:pt x="57914" y="942313"/>
                </a:cubicBezTo>
                <a:cubicBezTo>
                  <a:pt x="72527" y="899857"/>
                  <a:pt x="85134" y="856582"/>
                  <a:pt x="92789" y="810814"/>
                </a:cubicBezTo>
                <a:cubicBezTo>
                  <a:pt x="97293" y="783475"/>
                  <a:pt x="101573" y="756438"/>
                  <a:pt x="91174" y="726645"/>
                </a:cubicBezTo>
                <a:cubicBezTo>
                  <a:pt x="88730" y="719340"/>
                  <a:pt x="90212" y="713084"/>
                  <a:pt x="92854" y="707379"/>
                </a:cubicBezTo>
                <a:cubicBezTo>
                  <a:pt x="103916" y="682479"/>
                  <a:pt x="98151" y="656668"/>
                  <a:pt x="82882" y="630289"/>
                </a:cubicBezTo>
                <a:cubicBezTo>
                  <a:pt x="73488" y="614351"/>
                  <a:pt x="73983" y="612266"/>
                  <a:pt x="91746" y="612259"/>
                </a:cubicBezTo>
                <a:cubicBezTo>
                  <a:pt x="127765" y="611933"/>
                  <a:pt x="163605" y="612205"/>
                  <a:pt x="198205" y="606016"/>
                </a:cubicBezTo>
                <a:cubicBezTo>
                  <a:pt x="237001" y="599095"/>
                  <a:pt x="247911" y="585725"/>
                  <a:pt x="212304" y="549392"/>
                </a:cubicBezTo>
                <a:cubicBezTo>
                  <a:pt x="204683" y="541670"/>
                  <a:pt x="197734" y="533038"/>
                  <a:pt x="193284" y="523140"/>
                </a:cubicBezTo>
                <a:cubicBezTo>
                  <a:pt x="189948" y="515273"/>
                  <a:pt x="190984" y="509624"/>
                  <a:pt x="196837" y="505585"/>
                </a:cubicBezTo>
                <a:cubicBezTo>
                  <a:pt x="203629" y="500628"/>
                  <a:pt x="208617" y="506961"/>
                  <a:pt x="213610" y="511521"/>
                </a:cubicBezTo>
                <a:cubicBezTo>
                  <a:pt x="240711" y="536024"/>
                  <a:pt x="272509" y="552390"/>
                  <a:pt x="303234" y="570564"/>
                </a:cubicBezTo>
                <a:cubicBezTo>
                  <a:pt x="347292" y="596861"/>
                  <a:pt x="393006" y="619849"/>
                  <a:pt x="433664" y="652171"/>
                </a:cubicBezTo>
                <a:cubicBezTo>
                  <a:pt x="444051" y="660392"/>
                  <a:pt x="457807" y="653427"/>
                  <a:pt x="456714" y="638983"/>
                </a:cubicBezTo>
                <a:cubicBezTo>
                  <a:pt x="455619" y="624540"/>
                  <a:pt x="462851" y="624296"/>
                  <a:pt x="474092" y="627464"/>
                </a:cubicBezTo>
                <a:cubicBezTo>
                  <a:pt x="487568" y="631147"/>
                  <a:pt x="501041" y="634831"/>
                  <a:pt x="514335" y="639111"/>
                </a:cubicBezTo>
                <a:cubicBezTo>
                  <a:pt x="528208" y="643668"/>
                  <a:pt x="535691" y="654056"/>
                  <a:pt x="539019" y="667243"/>
                </a:cubicBezTo>
                <a:cubicBezTo>
                  <a:pt x="539662" y="669733"/>
                  <a:pt x="540151" y="672524"/>
                  <a:pt x="539890" y="674822"/>
                </a:cubicBezTo>
                <a:lnTo>
                  <a:pt x="537651" y="677692"/>
                </a:lnTo>
                <a:lnTo>
                  <a:pt x="534708" y="678908"/>
                </a:lnTo>
                <a:cubicBezTo>
                  <a:pt x="531653" y="680234"/>
                  <a:pt x="531468" y="680573"/>
                  <a:pt x="536278" y="679451"/>
                </a:cubicBezTo>
                <a:lnTo>
                  <a:pt x="537651" y="677692"/>
                </a:lnTo>
                <a:lnTo>
                  <a:pt x="550365" y="672438"/>
                </a:lnTo>
                <a:cubicBezTo>
                  <a:pt x="563713" y="666781"/>
                  <a:pt x="580049" y="659064"/>
                  <a:pt x="582379" y="653075"/>
                </a:cubicBezTo>
                <a:cubicBezTo>
                  <a:pt x="582559" y="652478"/>
                  <a:pt x="747198" y="689492"/>
                  <a:pt x="799427" y="714627"/>
                </a:cubicBezTo>
                <a:cubicBezTo>
                  <a:pt x="831941" y="730377"/>
                  <a:pt x="1463665" y="975672"/>
                  <a:pt x="2273268" y="882224"/>
                </a:cubicBezTo>
                <a:cubicBezTo>
                  <a:pt x="2301839" y="878899"/>
                  <a:pt x="2328933" y="876509"/>
                  <a:pt x="2356609" y="874395"/>
                </a:cubicBezTo>
                <a:cubicBezTo>
                  <a:pt x="2601181" y="854046"/>
                  <a:pt x="2842131" y="840025"/>
                  <a:pt x="2942002" y="822183"/>
                </a:cubicBezTo>
                <a:cubicBezTo>
                  <a:pt x="3020085" y="808029"/>
                  <a:pt x="3413645" y="697260"/>
                  <a:pt x="3521027" y="611195"/>
                </a:cubicBezTo>
                <a:cubicBezTo>
                  <a:pt x="3630775" y="522981"/>
                  <a:pt x="3732236" y="426182"/>
                  <a:pt x="3833117" y="329105"/>
                </a:cubicBezTo>
                <a:cubicBezTo>
                  <a:pt x="3876875" y="287146"/>
                  <a:pt x="3924377" y="248606"/>
                  <a:pt x="3962431" y="200929"/>
                </a:cubicBezTo>
                <a:cubicBezTo>
                  <a:pt x="4000440" y="152958"/>
                  <a:pt x="4036041" y="103293"/>
                  <a:pt x="4078331" y="58724"/>
                </a:cubicBezTo>
                <a:cubicBezTo>
                  <a:pt x="4090401" y="45906"/>
                  <a:pt x="4102338" y="32206"/>
                  <a:pt x="4122383" y="29462"/>
                </a:cubicBezTo>
                <a:cubicBezTo>
                  <a:pt x="4126847" y="28721"/>
                  <a:pt x="4131712" y="28852"/>
                  <a:pt x="4136353" y="29287"/>
                </a:cubicBezTo>
                <a:cubicBezTo>
                  <a:pt x="4141530" y="29704"/>
                  <a:pt x="4145989" y="32509"/>
                  <a:pt x="4148616" y="37444"/>
                </a:cubicBezTo>
                <a:cubicBezTo>
                  <a:pt x="4151330" y="42969"/>
                  <a:pt x="4148601" y="46312"/>
                  <a:pt x="4145295" y="49377"/>
                </a:cubicBezTo>
                <a:cubicBezTo>
                  <a:pt x="4142926" y="51526"/>
                  <a:pt x="4140734" y="54850"/>
                  <a:pt x="4137340" y="55556"/>
                </a:cubicBezTo>
                <a:cubicBezTo>
                  <a:pt x="4115642" y="59832"/>
                  <a:pt x="4110037" y="78048"/>
                  <a:pt x="4101978" y="94277"/>
                </a:cubicBezTo>
                <a:cubicBezTo>
                  <a:pt x="4098443" y="101194"/>
                  <a:pt x="4094417" y="106648"/>
                  <a:pt x="4104177" y="116071"/>
                </a:cubicBezTo>
                <a:cubicBezTo>
                  <a:pt x="4112689" y="124356"/>
                  <a:pt x="4105854" y="129018"/>
                  <a:pt x="4098709" y="131623"/>
                </a:cubicBezTo>
                <a:cubicBezTo>
                  <a:pt x="4088751" y="135210"/>
                  <a:pt x="4076343" y="135036"/>
                  <a:pt x="4066151" y="146018"/>
                </a:cubicBezTo>
                <a:cubicBezTo>
                  <a:pt x="4110472" y="145412"/>
                  <a:pt x="4125020" y="116848"/>
                  <a:pt x="4141216" y="90297"/>
                </a:cubicBezTo>
                <a:cubicBezTo>
                  <a:pt x="4147301" y="80635"/>
                  <a:pt x="4150711" y="69291"/>
                  <a:pt x="4155547" y="58490"/>
                </a:cubicBezTo>
                <a:cubicBezTo>
                  <a:pt x="4161637" y="45282"/>
                  <a:pt x="4170921" y="44377"/>
                  <a:pt x="4184430" y="55449"/>
                </a:cubicBezTo>
                <a:cubicBezTo>
                  <a:pt x="4196420" y="65388"/>
                  <a:pt x="4201375" y="64335"/>
                  <a:pt x="4202736" y="50103"/>
                </a:cubicBezTo>
                <a:cubicBezTo>
                  <a:pt x="4204777" y="27871"/>
                  <a:pt x="4214755" y="11872"/>
                  <a:pt x="4234451" y="3230"/>
                </a:cubicBezTo>
                <a:cubicBezTo>
                  <a:pt x="4236596" y="2272"/>
                  <a:pt x="4238929" y="789"/>
                  <a:pt x="4241368" y="227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6" descr="Second Life Marketplace - TC Steampunk Aether Sky Platform Set">
            <a:extLst>
              <a:ext uri="{FF2B5EF4-FFF2-40B4-BE49-F238E27FC236}">
                <a16:creationId xmlns:a16="http://schemas.microsoft.com/office/drawing/2014/main" id="{431CED79-D8D8-4C77-B158-A2F664D48F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" b="19048"/>
          <a:stretch/>
        </p:blipFill>
        <p:spPr bwMode="auto">
          <a:xfrm>
            <a:off x="7751004" y="3501354"/>
            <a:ext cx="3726211" cy="3016556"/>
          </a:xfrm>
          <a:custGeom>
            <a:avLst/>
            <a:gdLst/>
            <a:ahLst/>
            <a:cxnLst/>
            <a:rect l="l" t="t" r="r" b="b"/>
            <a:pathLst>
              <a:path w="3726211" h="3016556">
                <a:moveTo>
                  <a:pt x="944965" y="2425097"/>
                </a:moveTo>
                <a:cubicBezTo>
                  <a:pt x="895843" y="2457968"/>
                  <a:pt x="850233" y="2494238"/>
                  <a:pt x="817125" y="2543059"/>
                </a:cubicBezTo>
                <a:cubicBezTo>
                  <a:pt x="860611" y="2504661"/>
                  <a:pt x="904064" y="2466046"/>
                  <a:pt x="947552" y="2427649"/>
                </a:cubicBezTo>
                <a:cubicBezTo>
                  <a:pt x="946622" y="2426800"/>
                  <a:pt x="945893" y="2425945"/>
                  <a:pt x="944965" y="2425097"/>
                </a:cubicBezTo>
                <a:close/>
                <a:moveTo>
                  <a:pt x="646109" y="2221911"/>
                </a:moveTo>
                <a:cubicBezTo>
                  <a:pt x="641758" y="2223597"/>
                  <a:pt x="637008" y="2225296"/>
                  <a:pt x="632457" y="2226988"/>
                </a:cubicBezTo>
                <a:cubicBezTo>
                  <a:pt x="629029" y="2230840"/>
                  <a:pt x="625372" y="2234481"/>
                  <a:pt x="621981" y="2238552"/>
                </a:cubicBezTo>
                <a:cubicBezTo>
                  <a:pt x="622709" y="2239408"/>
                  <a:pt x="623637" y="2240254"/>
                  <a:pt x="624367" y="2241110"/>
                </a:cubicBezTo>
                <a:cubicBezTo>
                  <a:pt x="631615" y="2234711"/>
                  <a:pt x="638862" y="2228310"/>
                  <a:pt x="646109" y="2221911"/>
                </a:cubicBezTo>
                <a:close/>
                <a:moveTo>
                  <a:pt x="3723043" y="1257813"/>
                </a:moveTo>
                <a:lnTo>
                  <a:pt x="3724923" y="1268597"/>
                </a:lnTo>
                <a:cubicBezTo>
                  <a:pt x="3725742" y="1273630"/>
                  <a:pt x="3726204" y="1276957"/>
                  <a:pt x="3726211" y="1278001"/>
                </a:cubicBezTo>
                <a:cubicBezTo>
                  <a:pt x="3726213" y="1279513"/>
                  <a:pt x="3725785" y="1278792"/>
                  <a:pt x="3725025" y="1276394"/>
                </a:cubicBezTo>
                <a:lnTo>
                  <a:pt x="3722434" y="1266883"/>
                </a:lnTo>
                <a:close/>
                <a:moveTo>
                  <a:pt x="3715032" y="1208749"/>
                </a:moveTo>
                <a:cubicBezTo>
                  <a:pt x="3720874" y="1212156"/>
                  <a:pt x="3723696" y="1228301"/>
                  <a:pt x="3723581" y="1249778"/>
                </a:cubicBezTo>
                <a:lnTo>
                  <a:pt x="3723043" y="1257813"/>
                </a:lnTo>
                <a:lnTo>
                  <a:pt x="3721496" y="1248949"/>
                </a:lnTo>
                <a:cubicBezTo>
                  <a:pt x="3720065" y="1241076"/>
                  <a:pt x="3718376" y="1232072"/>
                  <a:pt x="3716529" y="1222510"/>
                </a:cubicBezTo>
                <a:lnTo>
                  <a:pt x="3713905" y="1209297"/>
                </a:lnTo>
                <a:close/>
                <a:moveTo>
                  <a:pt x="1662913" y="807"/>
                </a:moveTo>
                <a:cubicBezTo>
                  <a:pt x="2483601" y="-23393"/>
                  <a:pt x="3140305" y="505292"/>
                  <a:pt x="3144309" y="513195"/>
                </a:cubicBezTo>
                <a:cubicBezTo>
                  <a:pt x="3164071" y="552762"/>
                  <a:pt x="3200736" y="568896"/>
                  <a:pt x="3234839" y="589291"/>
                </a:cubicBezTo>
                <a:cubicBezTo>
                  <a:pt x="3264562" y="607197"/>
                  <a:pt x="3296242" y="626137"/>
                  <a:pt x="3312233" y="657916"/>
                </a:cubicBezTo>
                <a:cubicBezTo>
                  <a:pt x="3333386" y="700072"/>
                  <a:pt x="3286287" y="666483"/>
                  <a:pt x="3280983" y="683149"/>
                </a:cubicBezTo>
                <a:cubicBezTo>
                  <a:pt x="3300242" y="704705"/>
                  <a:pt x="3328004" y="724215"/>
                  <a:pt x="3338360" y="749149"/>
                </a:cubicBezTo>
                <a:cubicBezTo>
                  <a:pt x="3375546" y="839351"/>
                  <a:pt x="3436111" y="903924"/>
                  <a:pt x="3519543" y="952778"/>
                </a:cubicBezTo>
                <a:cubicBezTo>
                  <a:pt x="3543495" y="966922"/>
                  <a:pt x="3561850" y="993124"/>
                  <a:pt x="3592192" y="996500"/>
                </a:cubicBezTo>
                <a:cubicBezTo>
                  <a:pt x="3659551" y="1003686"/>
                  <a:pt x="3649678" y="1077885"/>
                  <a:pt x="3689441" y="1109302"/>
                </a:cubicBezTo>
                <a:cubicBezTo>
                  <a:pt x="3693188" y="1112253"/>
                  <a:pt x="3702367" y="1152340"/>
                  <a:pt x="3710615" y="1192734"/>
                </a:cubicBezTo>
                <a:lnTo>
                  <a:pt x="3713905" y="1209297"/>
                </a:lnTo>
                <a:lnTo>
                  <a:pt x="3708567" y="1211892"/>
                </a:lnTo>
                <a:lnTo>
                  <a:pt x="3706184" y="1202686"/>
                </a:lnTo>
                <a:cubicBezTo>
                  <a:pt x="3700596" y="1181910"/>
                  <a:pt x="3695515" y="1166036"/>
                  <a:pt x="3693568" y="1170059"/>
                </a:cubicBezTo>
                <a:cubicBezTo>
                  <a:pt x="3688405" y="1181006"/>
                  <a:pt x="3679458" y="1190760"/>
                  <a:pt x="3686543" y="1204591"/>
                </a:cubicBezTo>
                <a:cubicBezTo>
                  <a:pt x="3688703" y="1208970"/>
                  <a:pt x="3690160" y="1221411"/>
                  <a:pt x="3696213" y="1220403"/>
                </a:cubicBezTo>
                <a:cubicBezTo>
                  <a:pt x="3698231" y="1220067"/>
                  <a:pt x="3700758" y="1218237"/>
                  <a:pt x="3703994" y="1214117"/>
                </a:cubicBezTo>
                <a:lnTo>
                  <a:pt x="3708567" y="1211892"/>
                </a:lnTo>
                <a:lnTo>
                  <a:pt x="3711843" y="1224542"/>
                </a:lnTo>
                <a:cubicBezTo>
                  <a:pt x="3715600" y="1239461"/>
                  <a:pt x="3719194" y="1254337"/>
                  <a:pt x="3721847" y="1264728"/>
                </a:cubicBezTo>
                <a:lnTo>
                  <a:pt x="3722434" y="1266883"/>
                </a:lnTo>
                <a:lnTo>
                  <a:pt x="3721216" y="1285068"/>
                </a:lnTo>
                <a:cubicBezTo>
                  <a:pt x="3715153" y="1334983"/>
                  <a:pt x="3697504" y="1391417"/>
                  <a:pt x="3668928" y="1395127"/>
                </a:cubicBezTo>
                <a:cubicBezTo>
                  <a:pt x="3699153" y="1455005"/>
                  <a:pt x="3699153" y="1455005"/>
                  <a:pt x="3631469" y="1465636"/>
                </a:cubicBezTo>
                <a:cubicBezTo>
                  <a:pt x="3663753" y="1503242"/>
                  <a:pt x="3665232" y="1513086"/>
                  <a:pt x="3635129" y="1527289"/>
                </a:cubicBezTo>
                <a:cubicBezTo>
                  <a:pt x="3606156" y="1541015"/>
                  <a:pt x="3572514" y="1546325"/>
                  <a:pt x="3546951" y="1566752"/>
                </a:cubicBezTo>
                <a:cubicBezTo>
                  <a:pt x="3580646" y="1615080"/>
                  <a:pt x="3596565" y="1671704"/>
                  <a:pt x="3654571" y="1693934"/>
                </a:cubicBezTo>
                <a:cubicBezTo>
                  <a:pt x="3663696" y="1697365"/>
                  <a:pt x="3671710" y="1712044"/>
                  <a:pt x="3667381" y="1720543"/>
                </a:cubicBezTo>
                <a:cubicBezTo>
                  <a:pt x="3652294" y="1752049"/>
                  <a:pt x="3689460" y="1810155"/>
                  <a:pt x="3629052" y="1818562"/>
                </a:cubicBezTo>
                <a:cubicBezTo>
                  <a:pt x="3621612" y="1819693"/>
                  <a:pt x="3615560" y="1826052"/>
                  <a:pt x="3622819" y="1834382"/>
                </a:cubicBezTo>
                <a:cubicBezTo>
                  <a:pt x="3647713" y="1862782"/>
                  <a:pt x="3622513" y="1861653"/>
                  <a:pt x="3607931" y="1865880"/>
                </a:cubicBezTo>
                <a:cubicBezTo>
                  <a:pt x="3590259" y="1870871"/>
                  <a:pt x="3567632" y="1858883"/>
                  <a:pt x="3553066" y="1875202"/>
                </a:cubicBezTo>
                <a:cubicBezTo>
                  <a:pt x="3559549" y="1891692"/>
                  <a:pt x="3574259" y="1890977"/>
                  <a:pt x="3585408" y="1895878"/>
                </a:cubicBezTo>
                <a:cubicBezTo>
                  <a:pt x="3618025" y="1910389"/>
                  <a:pt x="3645490" y="1927930"/>
                  <a:pt x="3652868" y="1967693"/>
                </a:cubicBezTo>
                <a:cubicBezTo>
                  <a:pt x="3658896" y="1999808"/>
                  <a:pt x="3666359" y="2028135"/>
                  <a:pt x="3626000" y="2039387"/>
                </a:cubicBezTo>
                <a:cubicBezTo>
                  <a:pt x="3619656" y="2041139"/>
                  <a:pt x="3616894" y="2045409"/>
                  <a:pt x="3616520" y="2050917"/>
                </a:cubicBezTo>
                <a:cubicBezTo>
                  <a:pt x="3622090" y="2056005"/>
                  <a:pt x="3627495" y="2061320"/>
                  <a:pt x="3633665" y="2065070"/>
                </a:cubicBezTo>
                <a:cubicBezTo>
                  <a:pt x="3654332" y="2077345"/>
                  <a:pt x="3663568" y="2096160"/>
                  <a:pt x="3672137" y="2115877"/>
                </a:cubicBezTo>
                <a:cubicBezTo>
                  <a:pt x="3677630" y="2128443"/>
                  <a:pt x="3683689" y="2140770"/>
                  <a:pt x="3693502" y="2151432"/>
                </a:cubicBezTo>
                <a:cubicBezTo>
                  <a:pt x="3699501" y="2158045"/>
                  <a:pt x="3706433" y="2162867"/>
                  <a:pt x="3714631" y="2165450"/>
                </a:cubicBezTo>
                <a:cubicBezTo>
                  <a:pt x="3721798" y="2167847"/>
                  <a:pt x="3724317" y="2171279"/>
                  <a:pt x="3720687" y="2177776"/>
                </a:cubicBezTo>
                <a:cubicBezTo>
                  <a:pt x="3710467" y="2196368"/>
                  <a:pt x="3708279" y="2216447"/>
                  <a:pt x="3720330" y="2239344"/>
                </a:cubicBezTo>
                <a:cubicBezTo>
                  <a:pt x="3723973" y="2246257"/>
                  <a:pt x="3723099" y="2252442"/>
                  <a:pt x="3717319" y="2255274"/>
                </a:cubicBezTo>
                <a:cubicBezTo>
                  <a:pt x="3693295" y="2267295"/>
                  <a:pt x="3690800" y="2293320"/>
                  <a:pt x="3683129" y="2315562"/>
                </a:cubicBezTo>
                <a:cubicBezTo>
                  <a:pt x="3672259" y="2347146"/>
                  <a:pt x="3662880" y="2379339"/>
                  <a:pt x="3657185" y="2413386"/>
                </a:cubicBezTo>
                <a:cubicBezTo>
                  <a:pt x="3653835" y="2433723"/>
                  <a:pt x="3650651" y="2453836"/>
                  <a:pt x="3658387" y="2476000"/>
                </a:cubicBezTo>
                <a:cubicBezTo>
                  <a:pt x="3660205" y="2481434"/>
                  <a:pt x="3659103" y="2486088"/>
                  <a:pt x="3657137" y="2490332"/>
                </a:cubicBezTo>
                <a:cubicBezTo>
                  <a:pt x="3648908" y="2508855"/>
                  <a:pt x="3653197" y="2528056"/>
                  <a:pt x="3664555" y="2547680"/>
                </a:cubicBezTo>
                <a:cubicBezTo>
                  <a:pt x="3671544" y="2559536"/>
                  <a:pt x="3671175" y="2561087"/>
                  <a:pt x="3657961" y="2561093"/>
                </a:cubicBezTo>
                <a:cubicBezTo>
                  <a:pt x="3631167" y="2561335"/>
                  <a:pt x="3604505" y="2561133"/>
                  <a:pt x="3578766" y="2565737"/>
                </a:cubicBezTo>
                <a:cubicBezTo>
                  <a:pt x="3549905" y="2570885"/>
                  <a:pt x="3541789" y="2580831"/>
                  <a:pt x="3568277" y="2607860"/>
                </a:cubicBezTo>
                <a:cubicBezTo>
                  <a:pt x="3573947" y="2613604"/>
                  <a:pt x="3579116" y="2620026"/>
                  <a:pt x="3582426" y="2627389"/>
                </a:cubicBezTo>
                <a:cubicBezTo>
                  <a:pt x="3584908" y="2633241"/>
                  <a:pt x="3584137" y="2637444"/>
                  <a:pt x="3579783" y="2640448"/>
                </a:cubicBezTo>
                <a:cubicBezTo>
                  <a:pt x="3574731" y="2644136"/>
                  <a:pt x="3571020" y="2639425"/>
                  <a:pt x="3567306" y="2636032"/>
                </a:cubicBezTo>
                <a:cubicBezTo>
                  <a:pt x="3547145" y="2617804"/>
                  <a:pt x="3523490" y="2605630"/>
                  <a:pt x="3500634" y="2592110"/>
                </a:cubicBezTo>
                <a:cubicBezTo>
                  <a:pt x="3467858" y="2572547"/>
                  <a:pt x="3433851" y="2555446"/>
                  <a:pt x="3403606" y="2531402"/>
                </a:cubicBezTo>
                <a:cubicBezTo>
                  <a:pt x="3395879" y="2525286"/>
                  <a:pt x="3385645" y="2530467"/>
                  <a:pt x="3386459" y="2541212"/>
                </a:cubicBezTo>
                <a:cubicBezTo>
                  <a:pt x="3387273" y="2551957"/>
                  <a:pt x="3381893" y="2552138"/>
                  <a:pt x="3373531" y="2549781"/>
                </a:cubicBezTo>
                <a:cubicBezTo>
                  <a:pt x="3363506" y="2547042"/>
                  <a:pt x="3353483" y="2544301"/>
                  <a:pt x="3343594" y="2541117"/>
                </a:cubicBezTo>
                <a:cubicBezTo>
                  <a:pt x="3333273" y="2537727"/>
                  <a:pt x="3327707" y="2529999"/>
                  <a:pt x="3325231" y="2520189"/>
                </a:cubicBezTo>
                <a:cubicBezTo>
                  <a:pt x="3324753" y="2518337"/>
                  <a:pt x="3324389" y="2516261"/>
                  <a:pt x="3324583" y="2514551"/>
                </a:cubicBezTo>
                <a:lnTo>
                  <a:pt x="3326249" y="2512416"/>
                </a:lnTo>
                <a:lnTo>
                  <a:pt x="3328438" y="2511512"/>
                </a:lnTo>
                <a:cubicBezTo>
                  <a:pt x="3330711" y="2510525"/>
                  <a:pt x="3330848" y="2510273"/>
                  <a:pt x="3327270" y="2511108"/>
                </a:cubicBezTo>
                <a:lnTo>
                  <a:pt x="3326249" y="2512416"/>
                </a:lnTo>
                <a:lnTo>
                  <a:pt x="3316791" y="2516325"/>
                </a:lnTo>
                <a:cubicBezTo>
                  <a:pt x="3306861" y="2520533"/>
                  <a:pt x="3294709" y="2526274"/>
                  <a:pt x="3292975" y="2530729"/>
                </a:cubicBezTo>
                <a:cubicBezTo>
                  <a:pt x="3292841" y="2531173"/>
                  <a:pt x="3170365" y="2503638"/>
                  <a:pt x="3131511" y="2484940"/>
                </a:cubicBezTo>
                <a:cubicBezTo>
                  <a:pt x="3107324" y="2473223"/>
                  <a:pt x="2637379" y="2290746"/>
                  <a:pt x="2035108" y="2360263"/>
                </a:cubicBezTo>
                <a:cubicBezTo>
                  <a:pt x="2013854" y="2362737"/>
                  <a:pt x="1993699" y="2364515"/>
                  <a:pt x="1973110" y="2366087"/>
                </a:cubicBezTo>
                <a:cubicBezTo>
                  <a:pt x="1791171" y="2381225"/>
                  <a:pt x="1611926" y="2391655"/>
                  <a:pt x="1537631" y="2404928"/>
                </a:cubicBezTo>
                <a:cubicBezTo>
                  <a:pt x="1479545" y="2415458"/>
                  <a:pt x="1186772" y="2497860"/>
                  <a:pt x="1106889" y="2561884"/>
                </a:cubicBezTo>
                <a:cubicBezTo>
                  <a:pt x="1025247" y="2627507"/>
                  <a:pt x="949769" y="2699517"/>
                  <a:pt x="874723" y="2771733"/>
                </a:cubicBezTo>
                <a:cubicBezTo>
                  <a:pt x="842171" y="2802947"/>
                  <a:pt x="806834" y="2831617"/>
                  <a:pt x="778525" y="2867084"/>
                </a:cubicBezTo>
                <a:cubicBezTo>
                  <a:pt x="750250" y="2902770"/>
                  <a:pt x="723766" y="2939717"/>
                  <a:pt x="692306" y="2972872"/>
                </a:cubicBezTo>
                <a:cubicBezTo>
                  <a:pt x="683327" y="2982407"/>
                  <a:pt x="674447" y="2992599"/>
                  <a:pt x="659535" y="2994640"/>
                </a:cubicBezTo>
                <a:cubicBezTo>
                  <a:pt x="656215" y="2995191"/>
                  <a:pt x="652595" y="2995094"/>
                  <a:pt x="649143" y="2994770"/>
                </a:cubicBezTo>
                <a:cubicBezTo>
                  <a:pt x="645292" y="2994460"/>
                  <a:pt x="641975" y="2992374"/>
                  <a:pt x="640021" y="2988702"/>
                </a:cubicBezTo>
                <a:cubicBezTo>
                  <a:pt x="638001" y="2984592"/>
                  <a:pt x="640032" y="2982105"/>
                  <a:pt x="642491" y="2979825"/>
                </a:cubicBezTo>
                <a:cubicBezTo>
                  <a:pt x="644253" y="2978227"/>
                  <a:pt x="645884" y="2975754"/>
                  <a:pt x="648409" y="2975229"/>
                </a:cubicBezTo>
                <a:cubicBezTo>
                  <a:pt x="664550" y="2972048"/>
                  <a:pt x="668720" y="2958497"/>
                  <a:pt x="674715" y="2946424"/>
                </a:cubicBezTo>
                <a:cubicBezTo>
                  <a:pt x="677345" y="2941278"/>
                  <a:pt x="680340" y="2937221"/>
                  <a:pt x="673079" y="2930211"/>
                </a:cubicBezTo>
                <a:cubicBezTo>
                  <a:pt x="666747" y="2924048"/>
                  <a:pt x="671831" y="2920580"/>
                  <a:pt x="677147" y="2918642"/>
                </a:cubicBezTo>
                <a:cubicBezTo>
                  <a:pt x="684555" y="2915973"/>
                  <a:pt x="693785" y="2916103"/>
                  <a:pt x="701367" y="2907933"/>
                </a:cubicBezTo>
                <a:cubicBezTo>
                  <a:pt x="668396" y="2908384"/>
                  <a:pt x="657574" y="2929633"/>
                  <a:pt x="645525" y="2949385"/>
                </a:cubicBezTo>
                <a:cubicBezTo>
                  <a:pt x="640999" y="2956572"/>
                  <a:pt x="638462" y="2965011"/>
                  <a:pt x="634865" y="2973046"/>
                </a:cubicBezTo>
                <a:cubicBezTo>
                  <a:pt x="630334" y="2982872"/>
                  <a:pt x="623428" y="2983545"/>
                  <a:pt x="613378" y="2975308"/>
                </a:cubicBezTo>
                <a:cubicBezTo>
                  <a:pt x="604459" y="2967915"/>
                  <a:pt x="600773" y="2968698"/>
                  <a:pt x="599760" y="2979285"/>
                </a:cubicBezTo>
                <a:cubicBezTo>
                  <a:pt x="598242" y="2995824"/>
                  <a:pt x="590819" y="3007726"/>
                  <a:pt x="576167" y="3014154"/>
                </a:cubicBezTo>
                <a:cubicBezTo>
                  <a:pt x="574571" y="3014867"/>
                  <a:pt x="572836" y="3015970"/>
                  <a:pt x="571021" y="3016388"/>
                </a:cubicBezTo>
                <a:cubicBezTo>
                  <a:pt x="569207" y="3016806"/>
                  <a:pt x="567316" y="3016541"/>
                  <a:pt x="565409" y="3014516"/>
                </a:cubicBezTo>
                <a:cubicBezTo>
                  <a:pt x="562095" y="3011110"/>
                  <a:pt x="563860" y="3006874"/>
                  <a:pt x="565393" y="3003744"/>
                </a:cubicBezTo>
                <a:cubicBezTo>
                  <a:pt x="568156" y="2998155"/>
                  <a:pt x="570555" y="2992799"/>
                  <a:pt x="570963" y="2986190"/>
                </a:cubicBezTo>
                <a:cubicBezTo>
                  <a:pt x="571302" y="2981782"/>
                  <a:pt x="571576" y="2976935"/>
                  <a:pt x="568291" y="2973749"/>
                </a:cubicBezTo>
                <a:cubicBezTo>
                  <a:pt x="554633" y="2960138"/>
                  <a:pt x="562013" y="2953295"/>
                  <a:pt x="570857" y="2945523"/>
                </a:cubicBezTo>
                <a:cubicBezTo>
                  <a:pt x="583092" y="2934997"/>
                  <a:pt x="586235" y="2919944"/>
                  <a:pt x="580385" y="2902333"/>
                </a:cubicBezTo>
                <a:cubicBezTo>
                  <a:pt x="578104" y="2895155"/>
                  <a:pt x="578244" y="2890753"/>
                  <a:pt x="586446" y="2890697"/>
                </a:cubicBezTo>
                <a:cubicBezTo>
                  <a:pt x="589633" y="2890590"/>
                  <a:pt x="590068" y="2888156"/>
                  <a:pt x="590869" y="2885492"/>
                </a:cubicBezTo>
                <a:cubicBezTo>
                  <a:pt x="607065" y="2822732"/>
                  <a:pt x="635769" y="2767245"/>
                  <a:pt x="671505" y="2715918"/>
                </a:cubicBezTo>
                <a:cubicBezTo>
                  <a:pt x="700488" y="2674272"/>
                  <a:pt x="733647" y="2636443"/>
                  <a:pt x="768364" y="2599659"/>
                </a:cubicBezTo>
                <a:cubicBezTo>
                  <a:pt x="769396" y="2598526"/>
                  <a:pt x="770394" y="2597174"/>
                  <a:pt x="770662" y="2594966"/>
                </a:cubicBezTo>
                <a:cubicBezTo>
                  <a:pt x="752395" y="2599977"/>
                  <a:pt x="737406" y="2609496"/>
                  <a:pt x="723178" y="2620087"/>
                </a:cubicBezTo>
                <a:cubicBezTo>
                  <a:pt x="685352" y="2648180"/>
                  <a:pt x="655283" y="2683928"/>
                  <a:pt x="624718" y="2719032"/>
                </a:cubicBezTo>
                <a:cubicBezTo>
                  <a:pt x="606125" y="2740543"/>
                  <a:pt x="586838" y="2761417"/>
                  <a:pt x="565691" y="2780595"/>
                </a:cubicBezTo>
                <a:cubicBezTo>
                  <a:pt x="562167" y="2783793"/>
                  <a:pt x="559969" y="2787824"/>
                  <a:pt x="557772" y="2791854"/>
                </a:cubicBezTo>
                <a:cubicBezTo>
                  <a:pt x="556507" y="2794096"/>
                  <a:pt x="554811" y="2796131"/>
                  <a:pt x="551492" y="2795363"/>
                </a:cubicBezTo>
                <a:cubicBezTo>
                  <a:pt x="547342" y="2794404"/>
                  <a:pt x="546451" y="2791136"/>
                  <a:pt x="545559" y="2787869"/>
                </a:cubicBezTo>
                <a:cubicBezTo>
                  <a:pt x="542787" y="2777410"/>
                  <a:pt x="543964" y="2767917"/>
                  <a:pt x="547595" y="2758781"/>
                </a:cubicBezTo>
                <a:cubicBezTo>
                  <a:pt x="557093" y="2735378"/>
                  <a:pt x="573555" y="2717017"/>
                  <a:pt x="590748" y="2699510"/>
                </a:cubicBezTo>
                <a:cubicBezTo>
                  <a:pt x="612992" y="2676997"/>
                  <a:pt x="634311" y="2653636"/>
                  <a:pt x="653108" y="2628162"/>
                </a:cubicBezTo>
                <a:cubicBezTo>
                  <a:pt x="654440" y="2626358"/>
                  <a:pt x="657263" y="2625163"/>
                  <a:pt x="655511" y="2620166"/>
                </a:cubicBezTo>
                <a:cubicBezTo>
                  <a:pt x="643109" y="2632235"/>
                  <a:pt x="631470" y="2644059"/>
                  <a:pt x="619567" y="2655451"/>
                </a:cubicBezTo>
                <a:cubicBezTo>
                  <a:pt x="607862" y="2666838"/>
                  <a:pt x="595958" y="2678231"/>
                  <a:pt x="584221" y="2689397"/>
                </a:cubicBezTo>
                <a:cubicBezTo>
                  <a:pt x="581428" y="2692130"/>
                  <a:pt x="578601" y="2695962"/>
                  <a:pt x="573525" y="2692836"/>
                </a:cubicBezTo>
                <a:cubicBezTo>
                  <a:pt x="568251" y="2689716"/>
                  <a:pt x="568025" y="2684227"/>
                  <a:pt x="568565" y="2679812"/>
                </a:cubicBezTo>
                <a:cubicBezTo>
                  <a:pt x="570409" y="2666779"/>
                  <a:pt x="575275" y="2655184"/>
                  <a:pt x="582528" y="2644828"/>
                </a:cubicBezTo>
                <a:cubicBezTo>
                  <a:pt x="607414" y="2610573"/>
                  <a:pt x="637574" y="2580760"/>
                  <a:pt x="664982" y="2548619"/>
                </a:cubicBezTo>
                <a:cubicBezTo>
                  <a:pt x="679782" y="2531193"/>
                  <a:pt x="693024" y="2512721"/>
                  <a:pt x="705371" y="2493619"/>
                </a:cubicBezTo>
                <a:cubicBezTo>
                  <a:pt x="708133" y="2489348"/>
                  <a:pt x="707342" y="2485418"/>
                  <a:pt x="705622" y="2480639"/>
                </a:cubicBezTo>
                <a:cubicBezTo>
                  <a:pt x="698713" y="2461306"/>
                  <a:pt x="703902" y="2454535"/>
                  <a:pt x="724383" y="2457584"/>
                </a:cubicBezTo>
                <a:cubicBezTo>
                  <a:pt x="730724" y="2458470"/>
                  <a:pt x="734743" y="2457235"/>
                  <a:pt x="737838" y="2452515"/>
                </a:cubicBezTo>
                <a:cubicBezTo>
                  <a:pt x="775112" y="2394101"/>
                  <a:pt x="822101" y="2344375"/>
                  <a:pt x="874861" y="2299729"/>
                </a:cubicBezTo>
                <a:cubicBezTo>
                  <a:pt x="896371" y="2281638"/>
                  <a:pt x="918809" y="2264394"/>
                  <a:pt x="941809" y="2248231"/>
                </a:cubicBezTo>
                <a:cubicBezTo>
                  <a:pt x="941643" y="2247139"/>
                  <a:pt x="941447" y="2245826"/>
                  <a:pt x="941283" y="2244731"/>
                </a:cubicBezTo>
                <a:cubicBezTo>
                  <a:pt x="940852" y="2243208"/>
                  <a:pt x="940522" y="2242339"/>
                  <a:pt x="940126" y="2241033"/>
                </a:cubicBezTo>
                <a:cubicBezTo>
                  <a:pt x="908015" y="2265857"/>
                  <a:pt x="876401" y="2291324"/>
                  <a:pt x="845781" y="2318075"/>
                </a:cubicBezTo>
                <a:cubicBezTo>
                  <a:pt x="762766" y="2390560"/>
                  <a:pt x="684690" y="2467934"/>
                  <a:pt x="604957" y="2543605"/>
                </a:cubicBezTo>
                <a:cubicBezTo>
                  <a:pt x="578159" y="2569129"/>
                  <a:pt x="558754" y="2601220"/>
                  <a:pt x="535403" y="2629705"/>
                </a:cubicBezTo>
                <a:cubicBezTo>
                  <a:pt x="519836" y="2648696"/>
                  <a:pt x="505196" y="2668534"/>
                  <a:pt x="486148" y="2684344"/>
                </a:cubicBezTo>
                <a:cubicBezTo>
                  <a:pt x="478302" y="2690765"/>
                  <a:pt x="469961" y="2696542"/>
                  <a:pt x="457975" y="2695406"/>
                </a:cubicBezTo>
                <a:cubicBezTo>
                  <a:pt x="453294" y="2694905"/>
                  <a:pt x="447917" y="2693766"/>
                  <a:pt x="445469" y="2688133"/>
                </a:cubicBezTo>
                <a:cubicBezTo>
                  <a:pt x="443219" y="2682493"/>
                  <a:pt x="447008" y="2679727"/>
                  <a:pt x="450432" y="2677194"/>
                </a:cubicBezTo>
                <a:cubicBezTo>
                  <a:pt x="451331" y="2676503"/>
                  <a:pt x="452194" y="2675595"/>
                  <a:pt x="453190" y="2675561"/>
                </a:cubicBezTo>
                <a:cubicBezTo>
                  <a:pt x="471920" y="2673612"/>
                  <a:pt x="473804" y="2656840"/>
                  <a:pt x="480962" y="2644508"/>
                </a:cubicBezTo>
                <a:cubicBezTo>
                  <a:pt x="483192" y="2640695"/>
                  <a:pt x="482831" y="2636970"/>
                  <a:pt x="479185" y="2632697"/>
                </a:cubicBezTo>
                <a:cubicBezTo>
                  <a:pt x="472623" y="2625005"/>
                  <a:pt x="475882" y="2621377"/>
                  <a:pt x="482726" y="2618948"/>
                </a:cubicBezTo>
                <a:cubicBezTo>
                  <a:pt x="489569" y="2616519"/>
                  <a:pt x="497240" y="2615602"/>
                  <a:pt x="504254" y="2610308"/>
                </a:cubicBezTo>
                <a:cubicBezTo>
                  <a:pt x="491278" y="2606569"/>
                  <a:pt x="483368" y="2611231"/>
                  <a:pt x="476220" y="2616968"/>
                </a:cubicBezTo>
                <a:cubicBezTo>
                  <a:pt x="460100" y="2629602"/>
                  <a:pt x="451207" y="2647709"/>
                  <a:pt x="442978" y="2666232"/>
                </a:cubicBezTo>
                <a:cubicBezTo>
                  <a:pt x="441313" y="2669807"/>
                  <a:pt x="440111" y="2673803"/>
                  <a:pt x="437550" y="2676747"/>
                </a:cubicBezTo>
                <a:cubicBezTo>
                  <a:pt x="432827" y="2682623"/>
                  <a:pt x="426948" y="2683480"/>
                  <a:pt x="419122" y="2676709"/>
                </a:cubicBezTo>
                <a:cubicBezTo>
                  <a:pt x="408777" y="2667823"/>
                  <a:pt x="405688" y="2668587"/>
                  <a:pt x="404475" y="2680499"/>
                </a:cubicBezTo>
                <a:cubicBezTo>
                  <a:pt x="402890" y="2696600"/>
                  <a:pt x="395601" y="2708058"/>
                  <a:pt x="381149" y="2714480"/>
                </a:cubicBezTo>
                <a:cubicBezTo>
                  <a:pt x="378159" y="2715901"/>
                  <a:pt x="375034" y="2717764"/>
                  <a:pt x="371220" y="2715035"/>
                </a:cubicBezTo>
                <a:cubicBezTo>
                  <a:pt x="367142" y="2711874"/>
                  <a:pt x="369039" y="2708513"/>
                  <a:pt x="369974" y="2705403"/>
                </a:cubicBezTo>
                <a:cubicBezTo>
                  <a:pt x="371242" y="2700523"/>
                  <a:pt x="372909" y="2695631"/>
                  <a:pt x="373946" y="2690540"/>
                </a:cubicBezTo>
                <a:cubicBezTo>
                  <a:pt x="375918" y="2682339"/>
                  <a:pt x="375233" y="2673789"/>
                  <a:pt x="368072" y="2666116"/>
                </a:cubicBezTo>
                <a:cubicBezTo>
                  <a:pt x="362834" y="2660576"/>
                  <a:pt x="362674" y="2656845"/>
                  <a:pt x="367860" y="2652712"/>
                </a:cubicBezTo>
                <a:cubicBezTo>
                  <a:pt x="384547" y="2639840"/>
                  <a:pt x="393902" y="2623477"/>
                  <a:pt x="383778" y="2598755"/>
                </a:cubicBezTo>
                <a:cubicBezTo>
                  <a:pt x="382256" y="2595289"/>
                  <a:pt x="382925" y="2591749"/>
                  <a:pt x="386744" y="2591840"/>
                </a:cubicBezTo>
                <a:cubicBezTo>
                  <a:pt x="395210" y="2592215"/>
                  <a:pt x="395749" y="2586481"/>
                  <a:pt x="397253" y="2580494"/>
                </a:cubicBezTo>
                <a:cubicBezTo>
                  <a:pt x="412046" y="2523057"/>
                  <a:pt x="438285" y="2472490"/>
                  <a:pt x="470165" y="2424811"/>
                </a:cubicBezTo>
                <a:cubicBezTo>
                  <a:pt x="501712" y="2377583"/>
                  <a:pt x="538764" y="2335006"/>
                  <a:pt x="578866" y="2294084"/>
                </a:cubicBezTo>
                <a:cubicBezTo>
                  <a:pt x="566113" y="2295833"/>
                  <a:pt x="550595" y="2304489"/>
                  <a:pt x="535873" y="2314437"/>
                </a:cubicBezTo>
                <a:cubicBezTo>
                  <a:pt x="497018" y="2341027"/>
                  <a:pt x="467083" y="2376330"/>
                  <a:pt x="436452" y="2410996"/>
                </a:cubicBezTo>
                <a:cubicBezTo>
                  <a:pt x="415066" y="2435240"/>
                  <a:pt x="394377" y="2460118"/>
                  <a:pt x="369509" y="2481181"/>
                </a:cubicBezTo>
                <a:cubicBezTo>
                  <a:pt x="366652" y="2483475"/>
                  <a:pt x="364887" y="2486392"/>
                  <a:pt x="363620" y="2489953"/>
                </a:cubicBezTo>
                <a:cubicBezTo>
                  <a:pt x="362487" y="2493069"/>
                  <a:pt x="360523" y="2495993"/>
                  <a:pt x="356142" y="2494821"/>
                </a:cubicBezTo>
                <a:cubicBezTo>
                  <a:pt x="351729" y="2493432"/>
                  <a:pt x="350738" y="2489508"/>
                  <a:pt x="350212" y="2486008"/>
                </a:cubicBezTo>
                <a:cubicBezTo>
                  <a:pt x="348837" y="2472863"/>
                  <a:pt x="350449" y="2460938"/>
                  <a:pt x="356242" y="2450191"/>
                </a:cubicBezTo>
                <a:cubicBezTo>
                  <a:pt x="367430" y="2428709"/>
                  <a:pt x="384090" y="2411660"/>
                  <a:pt x="400751" y="2394611"/>
                </a:cubicBezTo>
                <a:cubicBezTo>
                  <a:pt x="423861" y="2371190"/>
                  <a:pt x="444684" y="2345867"/>
                  <a:pt x="462688" y="2317780"/>
                </a:cubicBezTo>
                <a:cubicBezTo>
                  <a:pt x="448755" y="2331659"/>
                  <a:pt x="434856" y="2345758"/>
                  <a:pt x="420724" y="2359644"/>
                </a:cubicBezTo>
                <a:cubicBezTo>
                  <a:pt x="410083" y="2370115"/>
                  <a:pt x="398979" y="2380161"/>
                  <a:pt x="388106" y="2390420"/>
                </a:cubicBezTo>
                <a:cubicBezTo>
                  <a:pt x="385478" y="2392927"/>
                  <a:pt x="382686" y="2395658"/>
                  <a:pt x="378009" y="2392519"/>
                </a:cubicBezTo>
                <a:cubicBezTo>
                  <a:pt x="373796" y="2389802"/>
                  <a:pt x="373769" y="2385626"/>
                  <a:pt x="373974" y="2381662"/>
                </a:cubicBezTo>
                <a:cubicBezTo>
                  <a:pt x="374628" y="2366031"/>
                  <a:pt x="381123" y="2353282"/>
                  <a:pt x="389805" y="2341778"/>
                </a:cubicBezTo>
                <a:cubicBezTo>
                  <a:pt x="400350" y="2328013"/>
                  <a:pt x="411593" y="2314884"/>
                  <a:pt x="423234" y="2301741"/>
                </a:cubicBezTo>
                <a:cubicBezTo>
                  <a:pt x="409216" y="2305730"/>
                  <a:pt x="395199" y="2309720"/>
                  <a:pt x="381082" y="2313053"/>
                </a:cubicBezTo>
                <a:cubicBezTo>
                  <a:pt x="383843" y="2287458"/>
                  <a:pt x="398428" y="2281911"/>
                  <a:pt x="411582" y="2277511"/>
                </a:cubicBezTo>
                <a:cubicBezTo>
                  <a:pt x="429354" y="2271856"/>
                  <a:pt x="446132" y="2264916"/>
                  <a:pt x="462580" y="2257108"/>
                </a:cubicBezTo>
                <a:cubicBezTo>
                  <a:pt x="468866" y="2249642"/>
                  <a:pt x="475185" y="2242393"/>
                  <a:pt x="481239" y="2234715"/>
                </a:cubicBezTo>
                <a:cubicBezTo>
                  <a:pt x="487461" y="2226811"/>
                  <a:pt x="493282" y="2218921"/>
                  <a:pt x="499039" y="2210593"/>
                </a:cubicBezTo>
                <a:cubicBezTo>
                  <a:pt x="503132" y="2204520"/>
                  <a:pt x="508352" y="2199289"/>
                  <a:pt x="501062" y="2189421"/>
                </a:cubicBezTo>
                <a:cubicBezTo>
                  <a:pt x="497782" y="2184915"/>
                  <a:pt x="510968" y="2159409"/>
                  <a:pt x="516118" y="2157697"/>
                </a:cubicBezTo>
                <a:cubicBezTo>
                  <a:pt x="516881" y="2157451"/>
                  <a:pt x="517646" y="2157204"/>
                  <a:pt x="518242" y="2157185"/>
                </a:cubicBezTo>
                <a:cubicBezTo>
                  <a:pt x="529930" y="2157672"/>
                  <a:pt x="531402" y="2150147"/>
                  <a:pt x="530188" y="2140735"/>
                </a:cubicBezTo>
                <a:cubicBezTo>
                  <a:pt x="529006" y="2131541"/>
                  <a:pt x="525303" y="2120234"/>
                  <a:pt x="541733" y="2124298"/>
                </a:cubicBezTo>
                <a:cubicBezTo>
                  <a:pt x="543592" y="2124675"/>
                  <a:pt x="543794" y="2123349"/>
                  <a:pt x="544359" y="2121791"/>
                </a:cubicBezTo>
                <a:cubicBezTo>
                  <a:pt x="555609" y="2082061"/>
                  <a:pt x="579960" y="2050904"/>
                  <a:pt x="603912" y="2019759"/>
                </a:cubicBezTo>
                <a:cubicBezTo>
                  <a:pt x="605275" y="2018174"/>
                  <a:pt x="606639" y="2016590"/>
                  <a:pt x="608002" y="2015005"/>
                </a:cubicBezTo>
                <a:cubicBezTo>
                  <a:pt x="579269" y="2023667"/>
                  <a:pt x="482131" y="2036829"/>
                  <a:pt x="452750" y="2034520"/>
                </a:cubicBezTo>
                <a:cubicBezTo>
                  <a:pt x="426623" y="2032542"/>
                  <a:pt x="288554" y="2085114"/>
                  <a:pt x="262712" y="2114344"/>
                </a:cubicBezTo>
                <a:cubicBezTo>
                  <a:pt x="255207" y="2092393"/>
                  <a:pt x="262857" y="2083341"/>
                  <a:pt x="268517" y="2073038"/>
                </a:cubicBezTo>
                <a:cubicBezTo>
                  <a:pt x="276540" y="2058478"/>
                  <a:pt x="276622" y="2048362"/>
                  <a:pt x="255787" y="2037632"/>
                </a:cubicBezTo>
                <a:cubicBezTo>
                  <a:pt x="196133" y="2007104"/>
                  <a:pt x="196566" y="2005990"/>
                  <a:pt x="241359" y="1960295"/>
                </a:cubicBezTo>
                <a:cubicBezTo>
                  <a:pt x="243454" y="1958245"/>
                  <a:pt x="241306" y="1951943"/>
                  <a:pt x="241245" y="1947547"/>
                </a:cubicBezTo>
                <a:cubicBezTo>
                  <a:pt x="226911" y="1941435"/>
                  <a:pt x="213736" y="1959026"/>
                  <a:pt x="195038" y="1941188"/>
                </a:cubicBezTo>
                <a:cubicBezTo>
                  <a:pt x="251639" y="1858163"/>
                  <a:pt x="344693" y="1777865"/>
                  <a:pt x="430417" y="1714084"/>
                </a:cubicBezTo>
                <a:cubicBezTo>
                  <a:pt x="350723" y="1696761"/>
                  <a:pt x="315222" y="1768305"/>
                  <a:pt x="257493" y="1761235"/>
                </a:cubicBezTo>
                <a:cubicBezTo>
                  <a:pt x="226114" y="1740308"/>
                  <a:pt x="304464" y="1702056"/>
                  <a:pt x="223028" y="1694464"/>
                </a:cubicBezTo>
                <a:cubicBezTo>
                  <a:pt x="254800" y="1674048"/>
                  <a:pt x="277673" y="1654373"/>
                  <a:pt x="298261" y="1631477"/>
                </a:cubicBezTo>
                <a:cubicBezTo>
                  <a:pt x="334745" y="1590456"/>
                  <a:pt x="339167" y="1563927"/>
                  <a:pt x="311654" y="1511432"/>
                </a:cubicBezTo>
                <a:cubicBezTo>
                  <a:pt x="293444" y="1476870"/>
                  <a:pt x="269884" y="1445346"/>
                  <a:pt x="280139" y="1403011"/>
                </a:cubicBezTo>
                <a:cubicBezTo>
                  <a:pt x="287189" y="1373975"/>
                  <a:pt x="279979" y="1355311"/>
                  <a:pt x="238885" y="1369665"/>
                </a:cubicBezTo>
                <a:cubicBezTo>
                  <a:pt x="194536" y="1385007"/>
                  <a:pt x="173125" y="1359788"/>
                  <a:pt x="177350" y="1309302"/>
                </a:cubicBezTo>
                <a:cubicBezTo>
                  <a:pt x="180088" y="1276893"/>
                  <a:pt x="170607" y="1267099"/>
                  <a:pt x="139289" y="1271891"/>
                </a:cubicBezTo>
                <a:cubicBezTo>
                  <a:pt x="104651" y="1277233"/>
                  <a:pt x="74337" y="1299360"/>
                  <a:pt x="29194" y="1290765"/>
                </a:cubicBezTo>
                <a:cubicBezTo>
                  <a:pt x="55247" y="1230971"/>
                  <a:pt x="132258" y="1245087"/>
                  <a:pt x="164517" y="1187942"/>
                </a:cubicBezTo>
                <a:cubicBezTo>
                  <a:pt x="116070" y="1189353"/>
                  <a:pt x="79047" y="1190819"/>
                  <a:pt x="45028" y="1204275"/>
                </a:cubicBezTo>
                <a:cubicBezTo>
                  <a:pt x="30841" y="1209809"/>
                  <a:pt x="15262" y="1215389"/>
                  <a:pt x="4362" y="1198829"/>
                </a:cubicBezTo>
                <a:cubicBezTo>
                  <a:pt x="-8656" y="1178822"/>
                  <a:pt x="10514" y="1170482"/>
                  <a:pt x="22109" y="1166354"/>
                </a:cubicBezTo>
                <a:cubicBezTo>
                  <a:pt x="54829" y="1154920"/>
                  <a:pt x="77478" y="1129756"/>
                  <a:pt x="103108" y="1109767"/>
                </a:cubicBezTo>
                <a:cubicBezTo>
                  <a:pt x="159186" y="1065890"/>
                  <a:pt x="222492" y="1028804"/>
                  <a:pt x="264964" y="958344"/>
                </a:cubicBezTo>
                <a:cubicBezTo>
                  <a:pt x="201251" y="978075"/>
                  <a:pt x="157792" y="1020649"/>
                  <a:pt x="97282" y="1031040"/>
                </a:cubicBezTo>
                <a:cubicBezTo>
                  <a:pt x="141438" y="966459"/>
                  <a:pt x="204023" y="923242"/>
                  <a:pt x="262299" y="875335"/>
                </a:cubicBezTo>
                <a:cubicBezTo>
                  <a:pt x="278887" y="861805"/>
                  <a:pt x="296498" y="852418"/>
                  <a:pt x="296474" y="824279"/>
                </a:cubicBezTo>
                <a:cubicBezTo>
                  <a:pt x="296489" y="769759"/>
                  <a:pt x="313822" y="723888"/>
                  <a:pt x="362237" y="698295"/>
                </a:cubicBezTo>
                <a:cubicBezTo>
                  <a:pt x="362603" y="698064"/>
                  <a:pt x="358596" y="690065"/>
                  <a:pt x="355949" y="684438"/>
                </a:cubicBezTo>
                <a:cubicBezTo>
                  <a:pt x="324009" y="683754"/>
                  <a:pt x="303939" y="716746"/>
                  <a:pt x="261719" y="707615"/>
                </a:cubicBezTo>
                <a:cubicBezTo>
                  <a:pt x="293826" y="662786"/>
                  <a:pt x="320414" y="622540"/>
                  <a:pt x="372278" y="599908"/>
                </a:cubicBezTo>
                <a:cubicBezTo>
                  <a:pt x="413808" y="581802"/>
                  <a:pt x="466783" y="570566"/>
                  <a:pt x="490605" y="515904"/>
                </a:cubicBezTo>
                <a:cubicBezTo>
                  <a:pt x="451972" y="506653"/>
                  <a:pt x="426252" y="520708"/>
                  <a:pt x="399971" y="531045"/>
                </a:cubicBezTo>
                <a:cubicBezTo>
                  <a:pt x="359508" y="546918"/>
                  <a:pt x="320136" y="564730"/>
                  <a:pt x="279703" y="580821"/>
                </a:cubicBezTo>
                <a:cubicBezTo>
                  <a:pt x="264388" y="586832"/>
                  <a:pt x="247282" y="591585"/>
                  <a:pt x="232911" y="565248"/>
                </a:cubicBezTo>
                <a:cubicBezTo>
                  <a:pt x="286047" y="557744"/>
                  <a:pt x="313129" y="520779"/>
                  <a:pt x="341934" y="485953"/>
                </a:cubicBezTo>
                <a:cubicBezTo>
                  <a:pt x="358200" y="466279"/>
                  <a:pt x="369926" y="440383"/>
                  <a:pt x="405640" y="448854"/>
                </a:cubicBezTo>
                <a:cubicBezTo>
                  <a:pt x="424525" y="453275"/>
                  <a:pt x="433943" y="438668"/>
                  <a:pt x="429321" y="421236"/>
                </a:cubicBezTo>
                <a:cubicBezTo>
                  <a:pt x="413276" y="359781"/>
                  <a:pt x="452058" y="336712"/>
                  <a:pt x="493913" y="323432"/>
                </a:cubicBezTo>
                <a:cubicBezTo>
                  <a:pt x="573005" y="298125"/>
                  <a:pt x="633817" y="243096"/>
                  <a:pt x="709765" y="211522"/>
                </a:cubicBezTo>
                <a:cubicBezTo>
                  <a:pt x="783652" y="180894"/>
                  <a:pt x="1350249" y="31238"/>
                  <a:pt x="1496734" y="13336"/>
                </a:cubicBezTo>
                <a:cubicBezTo>
                  <a:pt x="1552759" y="6490"/>
                  <a:pt x="1608201" y="2420"/>
                  <a:pt x="1662913" y="807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31973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08" name="Rectangle 76">
            <a:extLst>
              <a:ext uri="{FF2B5EF4-FFF2-40B4-BE49-F238E27FC236}">
                <a16:creationId xmlns:a16="http://schemas.microsoft.com/office/drawing/2014/main" id="{BB11F0E4-8B94-4304-B742-5F511DBE5C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AA8232-D615-43A3-8406-8AAF04DFDF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5043" y="65314"/>
            <a:ext cx="4768753" cy="896874"/>
          </a:xfrm>
        </p:spPr>
        <p:txBody>
          <a:bodyPr>
            <a:normAutofit/>
          </a:bodyPr>
          <a:lstStyle/>
          <a:p>
            <a:r>
              <a:rPr lang="en-AU" dirty="0"/>
              <a:t>Characters</a:t>
            </a:r>
          </a:p>
        </p:txBody>
      </p:sp>
      <p:sp>
        <p:nvSpPr>
          <p:cNvPr id="4109" name="Freeform: Shape 78">
            <a:extLst>
              <a:ext uri="{FF2B5EF4-FFF2-40B4-BE49-F238E27FC236}">
                <a16:creationId xmlns:a16="http://schemas.microsoft.com/office/drawing/2014/main" id="{0C5F069E-AFE6-4825-8945-46F2918A50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3"/>
            <a:ext cx="6116569" cy="6857998"/>
          </a:xfrm>
          <a:custGeom>
            <a:avLst/>
            <a:gdLst>
              <a:gd name="connsiteX0" fmla="*/ 0 w 6116569"/>
              <a:gd name="connsiteY0" fmla="*/ 0 h 6879321"/>
              <a:gd name="connsiteX1" fmla="*/ 2935851 w 6116569"/>
              <a:gd name="connsiteY1" fmla="*/ 0 h 6879321"/>
              <a:gd name="connsiteX2" fmla="*/ 3238280 w 6116569"/>
              <a:gd name="connsiteY2" fmla="*/ 31980 h 6879321"/>
              <a:gd name="connsiteX3" fmla="*/ 3660541 w 6116569"/>
              <a:gd name="connsiteY3" fmla="*/ 550772 h 6879321"/>
              <a:gd name="connsiteX4" fmla="*/ 3808902 w 6116569"/>
              <a:gd name="connsiteY4" fmla="*/ 589860 h 6879321"/>
              <a:gd name="connsiteX5" fmla="*/ 4413762 w 6116569"/>
              <a:gd name="connsiteY5" fmla="*/ 625393 h 6879321"/>
              <a:gd name="connsiteX6" fmla="*/ 4567830 w 6116569"/>
              <a:gd name="connsiteY6" fmla="*/ 721333 h 6879321"/>
              <a:gd name="connsiteX7" fmla="*/ 4171247 w 6116569"/>
              <a:gd name="connsiteY7" fmla="*/ 792401 h 6879321"/>
              <a:gd name="connsiteX8" fmla="*/ 4376671 w 6116569"/>
              <a:gd name="connsiteY8" fmla="*/ 842148 h 6879321"/>
              <a:gd name="connsiteX9" fmla="*/ 4527887 w 6116569"/>
              <a:gd name="connsiteY9" fmla="*/ 813722 h 6879321"/>
              <a:gd name="connsiteX10" fmla="*/ 4633452 w 6116569"/>
              <a:gd name="connsiteY10" fmla="*/ 799508 h 6879321"/>
              <a:gd name="connsiteX11" fmla="*/ 4947293 w 6116569"/>
              <a:gd name="connsiteY11" fmla="*/ 870576 h 6879321"/>
              <a:gd name="connsiteX12" fmla="*/ 5263988 w 6116569"/>
              <a:gd name="connsiteY12" fmla="*/ 820828 h 6879321"/>
              <a:gd name="connsiteX13" fmla="*/ 5249723 w 6116569"/>
              <a:gd name="connsiteY13" fmla="*/ 895449 h 6879321"/>
              <a:gd name="connsiteX14" fmla="*/ 4744723 w 6116569"/>
              <a:gd name="connsiteY14" fmla="*/ 1197485 h 6879321"/>
              <a:gd name="connsiteX15" fmla="*/ 4767548 w 6116569"/>
              <a:gd name="connsiteY15" fmla="*/ 1346727 h 6879321"/>
              <a:gd name="connsiteX16" fmla="*/ 4539299 w 6116569"/>
              <a:gd name="connsiteY16" fmla="*/ 1421348 h 6879321"/>
              <a:gd name="connsiteX17" fmla="*/ 4607773 w 6116569"/>
              <a:gd name="connsiteY17" fmla="*/ 1485309 h 6879321"/>
              <a:gd name="connsiteX18" fmla="*/ 4579242 w 6116569"/>
              <a:gd name="connsiteY18" fmla="*/ 1535055 h 6879321"/>
              <a:gd name="connsiteX19" fmla="*/ 5278255 w 6116569"/>
              <a:gd name="connsiteY19" fmla="*/ 1609676 h 6879321"/>
              <a:gd name="connsiteX20" fmla="*/ 5771843 w 6116569"/>
              <a:gd name="connsiteY20" fmla="*/ 1630997 h 6879321"/>
              <a:gd name="connsiteX21" fmla="*/ 6105656 w 6116569"/>
              <a:gd name="connsiteY21" fmla="*/ 1748257 h 6879321"/>
              <a:gd name="connsiteX22" fmla="*/ 5691955 w 6116569"/>
              <a:gd name="connsiteY22" fmla="*/ 2167555 h 6879321"/>
              <a:gd name="connsiteX23" fmla="*/ 5475118 w 6116569"/>
              <a:gd name="connsiteY23" fmla="*/ 2348776 h 6879321"/>
              <a:gd name="connsiteX24" fmla="*/ 5826051 w 6116569"/>
              <a:gd name="connsiteY24" fmla="*/ 2291922 h 6879321"/>
              <a:gd name="connsiteX25" fmla="*/ 5552153 w 6116569"/>
              <a:gd name="connsiteY25" fmla="*/ 2597513 h 6879321"/>
              <a:gd name="connsiteX26" fmla="*/ 5603508 w 6116569"/>
              <a:gd name="connsiteY26" fmla="*/ 2647260 h 6879321"/>
              <a:gd name="connsiteX27" fmla="*/ 5700515 w 6116569"/>
              <a:gd name="connsiteY27" fmla="*/ 2679240 h 6879321"/>
              <a:gd name="connsiteX28" fmla="*/ 5246870 w 6116569"/>
              <a:gd name="connsiteY28" fmla="*/ 2888889 h 6879321"/>
              <a:gd name="connsiteX29" fmla="*/ 4836022 w 6116569"/>
              <a:gd name="connsiteY29" fmla="*/ 3169605 h 6879321"/>
              <a:gd name="connsiteX30" fmla="*/ 4736163 w 6116569"/>
              <a:gd name="connsiteY30" fmla="*/ 3233565 h 6879321"/>
              <a:gd name="connsiteX31" fmla="*/ 4853141 w 6116569"/>
              <a:gd name="connsiteY31" fmla="*/ 3233565 h 6879321"/>
              <a:gd name="connsiteX32" fmla="*/ 4944440 w 6116569"/>
              <a:gd name="connsiteY32" fmla="*/ 3226459 h 6879321"/>
              <a:gd name="connsiteX33" fmla="*/ 5109921 w 6116569"/>
              <a:gd name="connsiteY33" fmla="*/ 3283313 h 6879321"/>
              <a:gd name="connsiteX34" fmla="*/ 5694809 w 6116569"/>
              <a:gd name="connsiteY34" fmla="*/ 3141178 h 6879321"/>
              <a:gd name="connsiteX35" fmla="*/ 5566419 w 6116569"/>
              <a:gd name="connsiteY35" fmla="*/ 3301079 h 6879321"/>
              <a:gd name="connsiteX36" fmla="*/ 5415203 w 6116569"/>
              <a:gd name="connsiteY36" fmla="*/ 3397020 h 6879321"/>
              <a:gd name="connsiteX37" fmla="*/ 5612068 w 6116569"/>
              <a:gd name="connsiteY37" fmla="*/ 3432554 h 6879321"/>
              <a:gd name="connsiteX38" fmla="*/ 5206927 w 6116569"/>
              <a:gd name="connsiteY38" fmla="*/ 3599562 h 6879321"/>
              <a:gd name="connsiteX39" fmla="*/ 5301079 w 6116569"/>
              <a:gd name="connsiteY39" fmla="*/ 3723930 h 6879321"/>
              <a:gd name="connsiteX40" fmla="*/ 4507915 w 6116569"/>
              <a:gd name="connsiteY40" fmla="*/ 4306683 h 6879321"/>
              <a:gd name="connsiteX41" fmla="*/ 3982942 w 6116569"/>
              <a:gd name="connsiteY41" fmla="*/ 4587399 h 6879321"/>
              <a:gd name="connsiteX42" fmla="*/ 4185513 w 6116569"/>
              <a:gd name="connsiteY42" fmla="*/ 4541205 h 6879321"/>
              <a:gd name="connsiteX43" fmla="*/ 5212633 w 6116569"/>
              <a:gd name="connsiteY43" fmla="*/ 4455924 h 6879321"/>
              <a:gd name="connsiteX44" fmla="*/ 5312492 w 6116569"/>
              <a:gd name="connsiteY44" fmla="*/ 4473691 h 6879321"/>
              <a:gd name="connsiteX45" fmla="*/ 4596361 w 6116569"/>
              <a:gd name="connsiteY45" fmla="*/ 4818368 h 6879321"/>
              <a:gd name="connsiteX46" fmla="*/ 4873113 w 6116569"/>
              <a:gd name="connsiteY46" fmla="*/ 4885882 h 6879321"/>
              <a:gd name="connsiteX47" fmla="*/ 4935881 w 6116569"/>
              <a:gd name="connsiteY47" fmla="*/ 4914309 h 6879321"/>
              <a:gd name="connsiteX48" fmla="*/ 4873113 w 6116569"/>
              <a:gd name="connsiteY48" fmla="*/ 5003143 h 6879321"/>
              <a:gd name="connsiteX49" fmla="*/ 4721898 w 6116569"/>
              <a:gd name="connsiteY49" fmla="*/ 5095530 h 6879321"/>
              <a:gd name="connsiteX50" fmla="*/ 5132745 w 6116569"/>
              <a:gd name="connsiteY50" fmla="*/ 4949842 h 6879321"/>
              <a:gd name="connsiteX51" fmla="*/ 5101362 w 6116569"/>
              <a:gd name="connsiteY51" fmla="*/ 5081317 h 6879321"/>
              <a:gd name="connsiteX52" fmla="*/ 5138452 w 6116569"/>
              <a:gd name="connsiteY52" fmla="*/ 5198578 h 6879321"/>
              <a:gd name="connsiteX53" fmla="*/ 4904497 w 6116569"/>
              <a:gd name="connsiteY53" fmla="*/ 5362033 h 6879321"/>
              <a:gd name="connsiteX54" fmla="*/ 4579242 w 6116569"/>
              <a:gd name="connsiteY54" fmla="*/ 5674729 h 6879321"/>
              <a:gd name="connsiteX55" fmla="*/ 4253988 w 6116569"/>
              <a:gd name="connsiteY55" fmla="*/ 5884379 h 6879321"/>
              <a:gd name="connsiteX56" fmla="*/ 3985795 w 6116569"/>
              <a:gd name="connsiteY56" fmla="*/ 6069153 h 6879321"/>
              <a:gd name="connsiteX57" fmla="*/ 4231163 w 6116569"/>
              <a:gd name="connsiteY57" fmla="*/ 6030066 h 6879321"/>
              <a:gd name="connsiteX58" fmla="*/ 3814609 w 6116569"/>
              <a:gd name="connsiteY58" fmla="*/ 6317889 h 6879321"/>
              <a:gd name="connsiteX59" fmla="*/ 3751840 w 6116569"/>
              <a:gd name="connsiteY59" fmla="*/ 6339209 h 6879321"/>
              <a:gd name="connsiteX60" fmla="*/ 3089919 w 6116569"/>
              <a:gd name="connsiteY60" fmla="*/ 6563071 h 6879321"/>
              <a:gd name="connsiteX61" fmla="*/ 2961529 w 6116569"/>
              <a:gd name="connsiteY61" fmla="*/ 6662566 h 6879321"/>
              <a:gd name="connsiteX62" fmla="*/ 3107038 w 6116569"/>
              <a:gd name="connsiteY62" fmla="*/ 6673226 h 6879321"/>
              <a:gd name="connsiteX63" fmla="*/ 3594919 w 6116569"/>
              <a:gd name="connsiteY63" fmla="*/ 6591499 h 6879321"/>
              <a:gd name="connsiteX64" fmla="*/ 3261106 w 6116569"/>
              <a:gd name="connsiteY64" fmla="*/ 6726527 h 6879321"/>
              <a:gd name="connsiteX65" fmla="*/ 3620597 w 6116569"/>
              <a:gd name="connsiteY65" fmla="*/ 6740740 h 6879321"/>
              <a:gd name="connsiteX66" fmla="*/ 3703337 w 6116569"/>
              <a:gd name="connsiteY66" fmla="*/ 6826020 h 6879321"/>
              <a:gd name="connsiteX67" fmla="*/ 3689072 w 6116569"/>
              <a:gd name="connsiteY67" fmla="*/ 6879321 h 6879321"/>
              <a:gd name="connsiteX68" fmla="*/ 0 w 6116569"/>
              <a:gd name="connsiteY68" fmla="*/ 6879321 h 68793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098" name="Picture 2" descr="Low Poly Guns - A 3D model collection by Falco (@Falousaur) - Sketchfab">
            <a:extLst>
              <a:ext uri="{FF2B5EF4-FFF2-40B4-BE49-F238E27FC236}">
                <a16:creationId xmlns:a16="http://schemas.microsoft.com/office/drawing/2014/main" id="{CC084990-3101-44ED-84E5-B17CAB29A8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858"/>
          <a:stretch/>
        </p:blipFill>
        <p:spPr bwMode="auto">
          <a:xfrm>
            <a:off x="180504" y="1972189"/>
            <a:ext cx="2282778" cy="1456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Micro Zombie Brian - Hand Painted Series | Game character design, Low poly  character, Low poly art">
            <a:extLst>
              <a:ext uri="{FF2B5EF4-FFF2-40B4-BE49-F238E27FC236}">
                <a16:creationId xmlns:a16="http://schemas.microsoft.com/office/drawing/2014/main" id="{B6E408E8-F576-4D7E-B337-3D3F4623DF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4" t="6721" r="7865" b="60046"/>
          <a:stretch/>
        </p:blipFill>
        <p:spPr bwMode="auto">
          <a:xfrm>
            <a:off x="2931754" y="2565145"/>
            <a:ext cx="2628013" cy="1727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Creating Reusable Characters With Blender and Unity | raywenderlich.com">
            <a:extLst>
              <a:ext uri="{FF2B5EF4-FFF2-40B4-BE49-F238E27FC236}">
                <a16:creationId xmlns:a16="http://schemas.microsoft.com/office/drawing/2014/main" id="{141D257E-4A5D-4891-988B-A0D331B524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4740" y="4044068"/>
            <a:ext cx="2282778" cy="2529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B75EC2B-F04E-42E8-B3BF-433D50D92A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4" y="365125"/>
            <a:ext cx="1294068" cy="1007880"/>
          </a:xfrm>
          <a:prstGeom prst="rect">
            <a:avLst/>
          </a:prstGeom>
        </p:spPr>
      </p:pic>
      <p:sp>
        <p:nvSpPr>
          <p:cNvPr id="4110" name="Content Placeholder 4105">
            <a:extLst>
              <a:ext uri="{FF2B5EF4-FFF2-40B4-BE49-F238E27FC236}">
                <a16:creationId xmlns:a16="http://schemas.microsoft.com/office/drawing/2014/main" id="{AA526BEE-738F-44CC-9C67-6C92258FE5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25966" y="1823355"/>
            <a:ext cx="3650637" cy="463289"/>
          </a:xfrm>
        </p:spPr>
        <p:txBody>
          <a:bodyPr>
            <a:normAutofit fontScale="85000" lnSpcReduction="10000"/>
          </a:bodyPr>
          <a:lstStyle/>
          <a:p>
            <a:r>
              <a:rPr lang="en-US" sz="2000" b="1" dirty="0"/>
              <a:t>Low-poly gun held by player</a:t>
            </a:r>
          </a:p>
        </p:txBody>
      </p:sp>
      <p:sp>
        <p:nvSpPr>
          <p:cNvPr id="16" name="Content Placeholder 4105">
            <a:extLst>
              <a:ext uri="{FF2B5EF4-FFF2-40B4-BE49-F238E27FC236}">
                <a16:creationId xmlns:a16="http://schemas.microsoft.com/office/drawing/2014/main" id="{8B5570D7-4DF0-4974-A49A-C8519DF6EEF2}"/>
              </a:ext>
            </a:extLst>
          </p:cNvPr>
          <p:cNvSpPr txBox="1">
            <a:spLocks/>
          </p:cNvSpPr>
          <p:nvPr/>
        </p:nvSpPr>
        <p:spPr>
          <a:xfrm>
            <a:off x="5318782" y="795857"/>
            <a:ext cx="3650637" cy="4632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/>
              <a:t>Helmet on player head</a:t>
            </a:r>
          </a:p>
        </p:txBody>
      </p:sp>
      <p:sp>
        <p:nvSpPr>
          <p:cNvPr id="17" name="Content Placeholder 4105">
            <a:extLst>
              <a:ext uri="{FF2B5EF4-FFF2-40B4-BE49-F238E27FC236}">
                <a16:creationId xmlns:a16="http://schemas.microsoft.com/office/drawing/2014/main" id="{3936C88F-527C-4766-9B9F-F9E5E4D2C06A}"/>
              </a:ext>
            </a:extLst>
          </p:cNvPr>
          <p:cNvSpPr txBox="1">
            <a:spLocks/>
          </p:cNvSpPr>
          <p:nvPr/>
        </p:nvSpPr>
        <p:spPr>
          <a:xfrm>
            <a:off x="6297073" y="2700594"/>
            <a:ext cx="3650637" cy="4632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/>
              <a:t>Zombie facial features</a:t>
            </a:r>
          </a:p>
        </p:txBody>
      </p:sp>
      <p:sp>
        <p:nvSpPr>
          <p:cNvPr id="18" name="Content Placeholder 4105">
            <a:extLst>
              <a:ext uri="{FF2B5EF4-FFF2-40B4-BE49-F238E27FC236}">
                <a16:creationId xmlns:a16="http://schemas.microsoft.com/office/drawing/2014/main" id="{29BD11C5-E372-4BCC-B2D2-BC30C50D4BBD}"/>
              </a:ext>
            </a:extLst>
          </p:cNvPr>
          <p:cNvSpPr txBox="1">
            <a:spLocks/>
          </p:cNvSpPr>
          <p:nvPr/>
        </p:nvSpPr>
        <p:spPr>
          <a:xfrm>
            <a:off x="5197120" y="5084747"/>
            <a:ext cx="4221746" cy="15977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/>
              <a:t>Consistent body typing across all characters</a:t>
            </a:r>
          </a:p>
          <a:p>
            <a:r>
              <a:rPr lang="en-US" sz="2000" b="1" dirty="0"/>
              <a:t>Large Head on smaller/plump body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25811B5-312C-4A3B-AC4F-F00DC5B8942C}"/>
              </a:ext>
            </a:extLst>
          </p:cNvPr>
          <p:cNvSpPr/>
          <p:nvPr/>
        </p:nvSpPr>
        <p:spPr>
          <a:xfrm>
            <a:off x="160563" y="3980296"/>
            <a:ext cx="2771191" cy="2593167"/>
          </a:xfrm>
          <a:prstGeom prst="ellipse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6065BAD-1B86-40DF-AC4E-EE5A087C67DF}"/>
              </a:ext>
            </a:extLst>
          </p:cNvPr>
          <p:cNvSpPr/>
          <p:nvPr/>
        </p:nvSpPr>
        <p:spPr>
          <a:xfrm>
            <a:off x="3549667" y="3004078"/>
            <a:ext cx="1208731" cy="1039990"/>
          </a:xfrm>
          <a:prstGeom prst="ellipse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45E735E3-D81B-4568-BC76-7526C11B3A58}"/>
              </a:ext>
            </a:extLst>
          </p:cNvPr>
          <p:cNvSpPr/>
          <p:nvPr/>
        </p:nvSpPr>
        <p:spPr>
          <a:xfrm>
            <a:off x="2302468" y="762579"/>
            <a:ext cx="3016314" cy="417717"/>
          </a:xfrm>
          <a:prstGeom prst="rightArrow">
            <a:avLst/>
          </a:prstGeom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3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D5B1B0AD-1679-4670-8E8C-E1C8CCCB107A}"/>
              </a:ext>
            </a:extLst>
          </p:cNvPr>
          <p:cNvSpPr/>
          <p:nvPr/>
        </p:nvSpPr>
        <p:spPr>
          <a:xfrm>
            <a:off x="2593295" y="1784462"/>
            <a:ext cx="3432671" cy="417717"/>
          </a:xfrm>
          <a:prstGeom prst="rightArrow">
            <a:avLst/>
          </a:prstGeom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3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64AFD04F-DDF4-4591-BDAA-8F872BDB6A04}"/>
              </a:ext>
            </a:extLst>
          </p:cNvPr>
          <p:cNvSpPr/>
          <p:nvPr/>
        </p:nvSpPr>
        <p:spPr>
          <a:xfrm>
            <a:off x="5018150" y="2762293"/>
            <a:ext cx="1278924" cy="417717"/>
          </a:xfrm>
          <a:prstGeom prst="rightArrow">
            <a:avLst/>
          </a:prstGeom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3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5747F2BA-D954-4ED7-BFC9-70FA7AC8CCF7}"/>
              </a:ext>
            </a:extLst>
          </p:cNvPr>
          <p:cNvSpPr/>
          <p:nvPr/>
        </p:nvSpPr>
        <p:spPr>
          <a:xfrm rot="1277612">
            <a:off x="2098082" y="5006283"/>
            <a:ext cx="3223667" cy="417717"/>
          </a:xfrm>
          <a:prstGeom prst="rightArrow">
            <a:avLst/>
          </a:prstGeom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3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DF27F0C5-1D62-4CE9-BDBE-DC012E4387A4}"/>
              </a:ext>
            </a:extLst>
          </p:cNvPr>
          <p:cNvSpPr/>
          <p:nvPr/>
        </p:nvSpPr>
        <p:spPr>
          <a:xfrm>
            <a:off x="1833331" y="5837910"/>
            <a:ext cx="3183287" cy="417717"/>
          </a:xfrm>
          <a:prstGeom prst="rightArrow">
            <a:avLst/>
          </a:prstGeom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3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570478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2" name="Rectangle 81">
            <a:extLst>
              <a:ext uri="{FF2B5EF4-FFF2-40B4-BE49-F238E27FC236}">
                <a16:creationId xmlns:a16="http://schemas.microsoft.com/office/drawing/2014/main" id="{E31D3E0B-42DC-4565-B41E-9722AC37AB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48" name="Picture 8" descr="HMs Are Not In Pokémon Sword And Shield - Game Informer">
            <a:extLst>
              <a:ext uri="{FF2B5EF4-FFF2-40B4-BE49-F238E27FC236}">
                <a16:creationId xmlns:a16="http://schemas.microsoft.com/office/drawing/2014/main" id="{33007996-A762-4FDC-BB0E-8ED3F1292F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12192000" cy="6856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567507C-F290-427A-8C69-DF8496B7AD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3788" y="365125"/>
            <a:ext cx="4840010" cy="2370136"/>
          </a:xfrm>
        </p:spPr>
        <p:txBody>
          <a:bodyPr>
            <a:normAutofit/>
          </a:bodyPr>
          <a:lstStyle/>
          <a:p>
            <a:r>
              <a:rPr lang="en-AU" dirty="0"/>
              <a:t>Models/Level of Detail (LOL)</a:t>
            </a:r>
          </a:p>
        </p:txBody>
      </p:sp>
      <p:pic>
        <p:nvPicPr>
          <p:cNvPr id="3074" name="Picture 2" descr="Guys, can we call no costume fall guys vanilla beans? : FallGuysGame">
            <a:extLst>
              <a:ext uri="{FF2B5EF4-FFF2-40B4-BE49-F238E27FC236}">
                <a16:creationId xmlns:a16="http://schemas.microsoft.com/office/drawing/2014/main" id="{CA92252F-C02E-4491-A8A3-62DBBD8B65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536" b="18351"/>
          <a:stretch/>
        </p:blipFill>
        <p:spPr bwMode="auto">
          <a:xfrm>
            <a:off x="20" y="10"/>
            <a:ext cx="6116549" cy="4000364"/>
          </a:xfrm>
          <a:custGeom>
            <a:avLst/>
            <a:gdLst/>
            <a:ahLst/>
            <a:cxnLst/>
            <a:rect l="l" t="t" r="r" b="b"/>
            <a:pathLst>
              <a:path w="6116569" h="4000374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215486" y="3769236"/>
                  <a:pt x="5090573" y="3852018"/>
                  <a:pt x="4964858" y="3941734"/>
                </a:cubicBezTo>
                <a:lnTo>
                  <a:pt x="4884502" y="4000374"/>
                </a:lnTo>
                <a:lnTo>
                  <a:pt x="0" y="4000374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Overcooked | Cooking Video Game | Team17">
            <a:extLst>
              <a:ext uri="{FF2B5EF4-FFF2-40B4-BE49-F238E27FC236}">
                <a16:creationId xmlns:a16="http://schemas.microsoft.com/office/drawing/2014/main" id="{4791A96C-7E44-4AB2-A1A6-9A8606D5F2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38" r="-1" b="46"/>
          <a:stretch/>
        </p:blipFill>
        <p:spPr bwMode="auto">
          <a:xfrm>
            <a:off x="20" y="4129259"/>
            <a:ext cx="5312472" cy="2728741"/>
          </a:xfrm>
          <a:custGeom>
            <a:avLst/>
            <a:gdLst/>
            <a:ahLst/>
            <a:cxnLst/>
            <a:rect l="l" t="t" r="r" b="b"/>
            <a:pathLst>
              <a:path w="5312492" h="2728741">
                <a:moveTo>
                  <a:pt x="0" y="0"/>
                </a:moveTo>
                <a:lnTo>
                  <a:pt x="4687162" y="0"/>
                </a:lnTo>
                <a:lnTo>
                  <a:pt x="4623823" y="50557"/>
                </a:lnTo>
                <a:cubicBezTo>
                  <a:pt x="4564621" y="99249"/>
                  <a:pt x="4522181" y="137448"/>
                  <a:pt x="4507915" y="156103"/>
                </a:cubicBezTo>
                <a:cubicBezTo>
                  <a:pt x="4390937" y="312451"/>
                  <a:pt x="3900202" y="411945"/>
                  <a:pt x="3982942" y="436819"/>
                </a:cubicBezTo>
                <a:cubicBezTo>
                  <a:pt x="4051417" y="458139"/>
                  <a:pt x="4119891" y="436819"/>
                  <a:pt x="4185513" y="390625"/>
                </a:cubicBezTo>
                <a:cubicBezTo>
                  <a:pt x="4291078" y="316004"/>
                  <a:pt x="5010062" y="372858"/>
                  <a:pt x="5212633" y="305344"/>
                </a:cubicBezTo>
                <a:cubicBezTo>
                  <a:pt x="5241164" y="294684"/>
                  <a:pt x="5283960" y="259150"/>
                  <a:pt x="5312492" y="323111"/>
                </a:cubicBezTo>
                <a:cubicBezTo>
                  <a:pt x="5098508" y="554079"/>
                  <a:pt x="4833169" y="504333"/>
                  <a:pt x="4596361" y="667788"/>
                </a:cubicBezTo>
                <a:cubicBezTo>
                  <a:pt x="4684807" y="767281"/>
                  <a:pt x="4776107" y="756622"/>
                  <a:pt x="4873113" y="735302"/>
                </a:cubicBezTo>
                <a:cubicBezTo>
                  <a:pt x="4895938" y="728195"/>
                  <a:pt x="4930175" y="721088"/>
                  <a:pt x="4935881" y="763729"/>
                </a:cubicBezTo>
                <a:cubicBezTo>
                  <a:pt x="4941587" y="817029"/>
                  <a:pt x="4898790" y="827690"/>
                  <a:pt x="4873113" y="852563"/>
                </a:cubicBezTo>
                <a:cubicBezTo>
                  <a:pt x="4833169" y="888096"/>
                  <a:pt x="4773254" y="849010"/>
                  <a:pt x="4721898" y="944950"/>
                </a:cubicBezTo>
                <a:cubicBezTo>
                  <a:pt x="4873113" y="916524"/>
                  <a:pt x="4998650" y="870330"/>
                  <a:pt x="5132745" y="799262"/>
                </a:cubicBezTo>
                <a:cubicBezTo>
                  <a:pt x="5121333" y="856116"/>
                  <a:pt x="5081390" y="884543"/>
                  <a:pt x="5101362" y="930737"/>
                </a:cubicBezTo>
                <a:cubicBezTo>
                  <a:pt x="5118480" y="966270"/>
                  <a:pt x="5164130" y="980483"/>
                  <a:pt x="5138452" y="1047998"/>
                </a:cubicBezTo>
                <a:cubicBezTo>
                  <a:pt x="5067125" y="1122619"/>
                  <a:pt x="4967265" y="1108406"/>
                  <a:pt x="4904497" y="1211453"/>
                </a:cubicBezTo>
                <a:cubicBezTo>
                  <a:pt x="4818903" y="1357141"/>
                  <a:pt x="4684807" y="1413995"/>
                  <a:pt x="4579242" y="1524149"/>
                </a:cubicBezTo>
                <a:cubicBezTo>
                  <a:pt x="4545005" y="1563236"/>
                  <a:pt x="4313903" y="1691158"/>
                  <a:pt x="4253988" y="1733799"/>
                </a:cubicBezTo>
                <a:cubicBezTo>
                  <a:pt x="4168395" y="1794206"/>
                  <a:pt x="4071389" y="1815526"/>
                  <a:pt x="3985795" y="1918573"/>
                </a:cubicBezTo>
                <a:cubicBezTo>
                  <a:pt x="4065682" y="1936341"/>
                  <a:pt x="4134157" y="1840399"/>
                  <a:pt x="4231163" y="1879486"/>
                </a:cubicBezTo>
                <a:cubicBezTo>
                  <a:pt x="4074242" y="1982534"/>
                  <a:pt x="3931586" y="2032281"/>
                  <a:pt x="3814609" y="2167309"/>
                </a:cubicBezTo>
                <a:cubicBezTo>
                  <a:pt x="3800343" y="2185076"/>
                  <a:pt x="3771812" y="2181522"/>
                  <a:pt x="3751840" y="2188629"/>
                </a:cubicBezTo>
                <a:cubicBezTo>
                  <a:pt x="3529298" y="2256143"/>
                  <a:pt x="3309608" y="2316550"/>
                  <a:pt x="3089919" y="2412491"/>
                </a:cubicBezTo>
                <a:cubicBezTo>
                  <a:pt x="3041416" y="2433812"/>
                  <a:pt x="2955823" y="2444472"/>
                  <a:pt x="2961529" y="2511986"/>
                </a:cubicBezTo>
                <a:cubicBezTo>
                  <a:pt x="2972941" y="2615033"/>
                  <a:pt x="3055681" y="2536859"/>
                  <a:pt x="3107038" y="2522646"/>
                </a:cubicBezTo>
                <a:cubicBezTo>
                  <a:pt x="3269664" y="2483558"/>
                  <a:pt x="3432292" y="2419598"/>
                  <a:pt x="3594919" y="2440919"/>
                </a:cubicBezTo>
                <a:cubicBezTo>
                  <a:pt x="3483648" y="2487113"/>
                  <a:pt x="3372376" y="2529752"/>
                  <a:pt x="3261106" y="2575947"/>
                </a:cubicBezTo>
                <a:cubicBezTo>
                  <a:pt x="3386642" y="2554626"/>
                  <a:pt x="3495061" y="2636354"/>
                  <a:pt x="3620597" y="2590160"/>
                </a:cubicBezTo>
                <a:cubicBezTo>
                  <a:pt x="3660541" y="2575947"/>
                  <a:pt x="3700484" y="2615033"/>
                  <a:pt x="3703337" y="2675440"/>
                </a:cubicBezTo>
                <a:cubicBezTo>
                  <a:pt x="3706191" y="2696760"/>
                  <a:pt x="3700484" y="2714528"/>
                  <a:pt x="3689072" y="2728741"/>
                </a:cubicBezTo>
                <a:lnTo>
                  <a:pt x="0" y="2728741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31E838-3890-4E53-B40B-05F5458151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3788" y="2914649"/>
            <a:ext cx="4840010" cy="3262313"/>
          </a:xfrm>
        </p:spPr>
        <p:txBody>
          <a:bodyPr>
            <a:normAutofit/>
          </a:bodyPr>
          <a:lstStyle/>
          <a:p>
            <a:r>
              <a:rPr lang="en-AU" sz="2400"/>
              <a:t>Basic character models</a:t>
            </a:r>
          </a:p>
          <a:p>
            <a:r>
              <a:rPr lang="en-AU" sz="2400"/>
              <a:t>‘Low-quality’ realistic with cartoon-like details for the environment </a:t>
            </a:r>
          </a:p>
          <a:p>
            <a:r>
              <a:rPr lang="en-AU" sz="2400"/>
              <a:t>Maintains hand-painted art style</a:t>
            </a:r>
          </a:p>
          <a:p>
            <a:endParaRPr lang="en-AU" sz="2400"/>
          </a:p>
        </p:txBody>
      </p:sp>
    </p:spTree>
    <p:extLst>
      <p:ext uri="{BB962C8B-B14F-4D97-AF65-F5344CB8AC3E}">
        <p14:creationId xmlns:p14="http://schemas.microsoft.com/office/powerpoint/2010/main" val="21489351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236" name="Rectangle 87">
            <a:extLst>
              <a:ext uri="{FF2B5EF4-FFF2-40B4-BE49-F238E27FC236}">
                <a16:creationId xmlns:a16="http://schemas.microsoft.com/office/drawing/2014/main" id="{9869CF1C-0222-4483-A81A-DBC2FA6B86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EAA5883B-EF52-493B-B73D-3BBA206325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218" name="Picture 2" descr="Reflective Shiny Chrome Texture Free | Metal texture, Photoshop textures,  Steel textures">
            <a:extLst>
              <a:ext uri="{FF2B5EF4-FFF2-40B4-BE49-F238E27FC236}">
                <a16:creationId xmlns:a16="http://schemas.microsoft.com/office/drawing/2014/main" id="{79E55D52-603A-49C7-8DEA-E4CC4D070E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97" r="659"/>
          <a:stretch/>
        </p:blipFill>
        <p:spPr bwMode="auto">
          <a:xfrm>
            <a:off x="-1" y="10"/>
            <a:ext cx="7438031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92" name="Freeform: Shape 91">
            <a:extLst>
              <a:ext uri="{FF2B5EF4-FFF2-40B4-BE49-F238E27FC236}">
                <a16:creationId xmlns:a16="http://schemas.microsoft.com/office/drawing/2014/main" id="{398F60F9-95A7-4375-8DED-A1545CFE2E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768765" y="-87727"/>
            <a:ext cx="5675315" cy="7212844"/>
          </a:xfrm>
          <a:custGeom>
            <a:avLst/>
            <a:gdLst>
              <a:gd name="connsiteX0" fmla="*/ 0 w 3850317"/>
              <a:gd name="connsiteY0" fmla="*/ 0 h 5978116"/>
              <a:gd name="connsiteX1" fmla="*/ 3850317 w 3850317"/>
              <a:gd name="connsiteY1" fmla="*/ 0 h 5978116"/>
              <a:gd name="connsiteX2" fmla="*/ 3840373 w 3850317"/>
              <a:gd name="connsiteY2" fmla="*/ 258313 h 5978116"/>
              <a:gd name="connsiteX3" fmla="*/ 3755448 w 3850317"/>
              <a:gd name="connsiteY3" fmla="*/ 1537847 h 5978116"/>
              <a:gd name="connsiteX4" fmla="*/ 3150490 w 3850317"/>
              <a:gd name="connsiteY4" fmla="*/ 3989537 h 5978116"/>
              <a:gd name="connsiteX5" fmla="*/ 3089544 w 3850317"/>
              <a:gd name="connsiteY5" fmla="*/ 3606200 h 5978116"/>
              <a:gd name="connsiteX6" fmla="*/ 2922635 w 3850317"/>
              <a:gd name="connsiteY6" fmla="*/ 4519351 h 5978116"/>
              <a:gd name="connsiteX7" fmla="*/ 2904628 w 3850317"/>
              <a:gd name="connsiteY7" fmla="*/ 4466023 h 5978116"/>
              <a:gd name="connsiteX8" fmla="*/ 2825329 w 3850317"/>
              <a:gd name="connsiteY8" fmla="*/ 4562983 h 5978116"/>
              <a:gd name="connsiteX9" fmla="*/ 2695127 w 3850317"/>
              <a:gd name="connsiteY9" fmla="*/ 4973329 h 5978116"/>
              <a:gd name="connsiteX10" fmla="*/ 2501208 w 3850317"/>
              <a:gd name="connsiteY10" fmla="*/ 4457366 h 5978116"/>
              <a:gd name="connsiteX11" fmla="*/ 2209291 w 3850317"/>
              <a:gd name="connsiteY11" fmla="*/ 5028388 h 5978116"/>
              <a:gd name="connsiteX12" fmla="*/ 2135532 w 3850317"/>
              <a:gd name="connsiteY12" fmla="*/ 5321344 h 5978116"/>
              <a:gd name="connsiteX13" fmla="*/ 2009139 w 3850317"/>
              <a:gd name="connsiteY13" fmla="*/ 4714655 h 5978116"/>
              <a:gd name="connsiteX14" fmla="*/ 1918759 w 3850317"/>
              <a:gd name="connsiteY14" fmla="*/ 4486454 h 5978116"/>
              <a:gd name="connsiteX15" fmla="*/ 1800676 w 3850317"/>
              <a:gd name="connsiteY15" fmla="*/ 4608346 h 5978116"/>
              <a:gd name="connsiteX16" fmla="*/ 1614721 w 3850317"/>
              <a:gd name="connsiteY16" fmla="*/ 5319612 h 5978116"/>
              <a:gd name="connsiteX17" fmla="*/ 1530921 w 3850317"/>
              <a:gd name="connsiteY17" fmla="*/ 5433540 h 5978116"/>
              <a:gd name="connsiteX18" fmla="*/ 1569705 w 3850317"/>
              <a:gd name="connsiteY18" fmla="*/ 4803650 h 5978116"/>
              <a:gd name="connsiteX19" fmla="*/ 1517416 w 3850317"/>
              <a:gd name="connsiteY19" fmla="*/ 4640204 h 5978116"/>
              <a:gd name="connsiteX20" fmla="*/ 1425997 w 3850317"/>
              <a:gd name="connsiteY20" fmla="*/ 4800187 h 5978116"/>
              <a:gd name="connsiteX21" fmla="*/ 1348083 w 3850317"/>
              <a:gd name="connsiteY21" fmla="*/ 5363245 h 5978116"/>
              <a:gd name="connsiteX22" fmla="*/ 1200566 w 3850317"/>
              <a:gd name="connsiteY22" fmla="*/ 5526691 h 5978116"/>
              <a:gd name="connsiteX23" fmla="*/ 1027770 w 3850317"/>
              <a:gd name="connsiteY23" fmla="*/ 5803718 h 5978116"/>
              <a:gd name="connsiteX24" fmla="*/ 892373 w 3850317"/>
              <a:gd name="connsiteY24" fmla="*/ 5604950 h 5978116"/>
              <a:gd name="connsiteX25" fmla="*/ 681487 w 3850317"/>
              <a:gd name="connsiteY25" fmla="*/ 5914528 h 5978116"/>
              <a:gd name="connsiteX26" fmla="*/ 414155 w 3850317"/>
              <a:gd name="connsiteY26" fmla="*/ 5817569 h 5978116"/>
              <a:gd name="connsiteX27" fmla="*/ 360135 w 3850317"/>
              <a:gd name="connsiteY27" fmla="*/ 5287062 h 5978116"/>
              <a:gd name="connsiteX28" fmla="*/ 281875 w 3850317"/>
              <a:gd name="connsiteY28" fmla="*/ 4677256 h 5978116"/>
              <a:gd name="connsiteX29" fmla="*/ 237897 w 3850317"/>
              <a:gd name="connsiteY29" fmla="*/ 4207696 h 5978116"/>
              <a:gd name="connsiteX30" fmla="*/ 145093 w 3850317"/>
              <a:gd name="connsiteY30" fmla="*/ 3878379 h 5978116"/>
              <a:gd name="connsiteX31" fmla="*/ 72373 w 3850317"/>
              <a:gd name="connsiteY31" fmla="*/ 2447189 h 5978116"/>
              <a:gd name="connsiteX32" fmla="*/ 0 w 3850317"/>
              <a:gd name="connsiteY32" fmla="*/ 0 h 5978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3850317" h="5978116">
                <a:moveTo>
                  <a:pt x="0" y="0"/>
                </a:moveTo>
                <a:lnTo>
                  <a:pt x="3850317" y="0"/>
                </a:lnTo>
                <a:lnTo>
                  <a:pt x="3840373" y="258313"/>
                </a:lnTo>
                <a:cubicBezTo>
                  <a:pt x="3816350" y="852957"/>
                  <a:pt x="3786959" y="1372106"/>
                  <a:pt x="3755448" y="1537847"/>
                </a:cubicBezTo>
                <a:cubicBezTo>
                  <a:pt x="3300085" y="3936555"/>
                  <a:pt x="3150490" y="3989537"/>
                  <a:pt x="3150490" y="3989537"/>
                </a:cubicBezTo>
                <a:cubicBezTo>
                  <a:pt x="3150490" y="3989537"/>
                  <a:pt x="3124172" y="3732940"/>
                  <a:pt x="3089544" y="3606200"/>
                </a:cubicBezTo>
                <a:cubicBezTo>
                  <a:pt x="3082618" y="3784537"/>
                  <a:pt x="2946529" y="4491302"/>
                  <a:pt x="2922635" y="4519351"/>
                </a:cubicBezTo>
                <a:cubicBezTo>
                  <a:pt x="2916749" y="4502729"/>
                  <a:pt x="2910515" y="4484030"/>
                  <a:pt x="2904628" y="4466023"/>
                </a:cubicBezTo>
                <a:cubicBezTo>
                  <a:pt x="2884890" y="4501344"/>
                  <a:pt x="2859958" y="4534241"/>
                  <a:pt x="2825329" y="4562983"/>
                </a:cubicBezTo>
                <a:cubicBezTo>
                  <a:pt x="2706208" y="4662020"/>
                  <a:pt x="2743260" y="4833430"/>
                  <a:pt x="2695127" y="4973329"/>
                </a:cubicBezTo>
                <a:cubicBezTo>
                  <a:pt x="2446495" y="4877408"/>
                  <a:pt x="2545186" y="4641589"/>
                  <a:pt x="2501208" y="4457366"/>
                </a:cubicBezTo>
                <a:cubicBezTo>
                  <a:pt x="2341225" y="4936277"/>
                  <a:pt x="2267120" y="4837932"/>
                  <a:pt x="2209291" y="5028388"/>
                </a:cubicBezTo>
                <a:cubicBezTo>
                  <a:pt x="2137610" y="5264900"/>
                  <a:pt x="2135532" y="5321344"/>
                  <a:pt x="2135532" y="5321344"/>
                </a:cubicBezTo>
                <a:cubicBezTo>
                  <a:pt x="2004983" y="5137467"/>
                  <a:pt x="2054502" y="4933506"/>
                  <a:pt x="2009139" y="4714655"/>
                </a:cubicBezTo>
                <a:cubicBezTo>
                  <a:pt x="1956503" y="4642281"/>
                  <a:pt x="1932264" y="4565753"/>
                  <a:pt x="1918759" y="4486454"/>
                </a:cubicBezTo>
                <a:cubicBezTo>
                  <a:pt x="1889671" y="4439359"/>
                  <a:pt x="1848463" y="4656479"/>
                  <a:pt x="1800676" y="4608346"/>
                </a:cubicBezTo>
                <a:cubicBezTo>
                  <a:pt x="1760507" y="4832391"/>
                  <a:pt x="1681208" y="5047087"/>
                  <a:pt x="1614721" y="5319612"/>
                </a:cubicBezTo>
                <a:cubicBezTo>
                  <a:pt x="1580786" y="5457780"/>
                  <a:pt x="1530574" y="5446352"/>
                  <a:pt x="1530921" y="5433540"/>
                </a:cubicBezTo>
                <a:cubicBezTo>
                  <a:pt x="1532998" y="5109418"/>
                  <a:pt x="1600177" y="5128464"/>
                  <a:pt x="1569705" y="4803650"/>
                </a:cubicBezTo>
                <a:cubicBezTo>
                  <a:pt x="1566242" y="4746167"/>
                  <a:pt x="1596022" y="4651631"/>
                  <a:pt x="1517416" y="4640204"/>
                </a:cubicBezTo>
                <a:cubicBezTo>
                  <a:pt x="1415608" y="4628430"/>
                  <a:pt x="1436385" y="4747898"/>
                  <a:pt x="1425997" y="4800187"/>
                </a:cubicBezTo>
                <a:cubicBezTo>
                  <a:pt x="1389291" y="5009342"/>
                  <a:pt x="1370938" y="5149241"/>
                  <a:pt x="1348083" y="5363245"/>
                </a:cubicBezTo>
                <a:cubicBezTo>
                  <a:pt x="1336655" y="5453625"/>
                  <a:pt x="1352931" y="5563743"/>
                  <a:pt x="1200566" y="5526691"/>
                </a:cubicBezTo>
                <a:cubicBezTo>
                  <a:pt x="1051664" y="5551623"/>
                  <a:pt x="1099105" y="5719570"/>
                  <a:pt x="1027770" y="5803718"/>
                </a:cubicBezTo>
                <a:cubicBezTo>
                  <a:pt x="945009" y="5758701"/>
                  <a:pt x="1003184" y="5640964"/>
                  <a:pt x="892373" y="5604950"/>
                </a:cubicBezTo>
                <a:cubicBezTo>
                  <a:pt x="925963" y="5772552"/>
                  <a:pt x="680448" y="5747619"/>
                  <a:pt x="681487" y="5914528"/>
                </a:cubicBezTo>
                <a:cubicBezTo>
                  <a:pt x="534662" y="6049233"/>
                  <a:pt x="467137" y="5947425"/>
                  <a:pt x="414155" y="5817569"/>
                </a:cubicBezTo>
                <a:cubicBezTo>
                  <a:pt x="348015" y="5648929"/>
                  <a:pt x="370177" y="5468515"/>
                  <a:pt x="360135" y="5287062"/>
                </a:cubicBezTo>
                <a:cubicBezTo>
                  <a:pt x="338319" y="5059207"/>
                  <a:pt x="278758" y="4907881"/>
                  <a:pt x="281875" y="4677256"/>
                </a:cubicBezTo>
                <a:cubicBezTo>
                  <a:pt x="237204" y="4527316"/>
                  <a:pt x="250017" y="4367332"/>
                  <a:pt x="237897" y="4207696"/>
                </a:cubicBezTo>
                <a:cubicBezTo>
                  <a:pt x="210194" y="3969452"/>
                  <a:pt x="176258" y="4119047"/>
                  <a:pt x="145093" y="3878379"/>
                </a:cubicBezTo>
                <a:cubicBezTo>
                  <a:pt x="114274" y="3641175"/>
                  <a:pt x="72720" y="2448920"/>
                  <a:pt x="72373" y="2447189"/>
                </a:cubicBezTo>
                <a:cubicBezTo>
                  <a:pt x="72720" y="2447189"/>
                  <a:pt x="12120" y="1233809"/>
                  <a:pt x="0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ACDCB9-C6AB-4992-B3C9-A9A48E593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6980" y="1201003"/>
            <a:ext cx="5752530" cy="1310185"/>
          </a:xfrm>
        </p:spPr>
        <p:txBody>
          <a:bodyPr anchor="b">
            <a:normAutofit/>
          </a:bodyPr>
          <a:lstStyle/>
          <a:p>
            <a:r>
              <a:rPr lang="en-AU"/>
              <a:t>Textures</a:t>
            </a:r>
            <a:endParaRPr lang="en-AU" dirty="0"/>
          </a:p>
        </p:txBody>
      </p:sp>
      <p:pic>
        <p:nvPicPr>
          <p:cNvPr id="9222" name="Picture 6" descr="New Craft ovens from Asko - Appliance Retailer">
            <a:extLst>
              <a:ext uri="{FF2B5EF4-FFF2-40B4-BE49-F238E27FC236}">
                <a16:creationId xmlns:a16="http://schemas.microsoft.com/office/drawing/2014/main" id="{384F06DF-DD91-4B29-B46A-305A59D85F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18418"/>
          <a:stretch/>
        </p:blipFill>
        <p:spPr bwMode="auto">
          <a:xfrm>
            <a:off x="7537714" y="2"/>
            <a:ext cx="4654287" cy="2221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C0BD4E-9214-4B95-BB69-FA04B11D9D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6980" y="2711395"/>
            <a:ext cx="4349190" cy="2276862"/>
          </a:xfrm>
        </p:spPr>
        <p:txBody>
          <a:bodyPr>
            <a:normAutofit/>
          </a:bodyPr>
          <a:lstStyle/>
          <a:p>
            <a:r>
              <a:rPr lang="en-AU" sz="2000" dirty="0"/>
              <a:t>Smooth reflective/metal texture on most surfaces</a:t>
            </a:r>
          </a:p>
          <a:p>
            <a:r>
              <a:rPr lang="en-AU" sz="2000" b="1" u="sng" dirty="0"/>
              <a:t>NO</a:t>
            </a:r>
            <a:r>
              <a:rPr lang="en-AU" sz="2000" dirty="0"/>
              <a:t> reflection on characters</a:t>
            </a:r>
          </a:p>
        </p:txBody>
      </p:sp>
      <p:pic>
        <p:nvPicPr>
          <p:cNvPr id="2050" name="Picture 2" descr="Free Cinema 4D 3D Model: Among Us Crewmate Spaceman Rigged - The Pixel Lab">
            <a:extLst>
              <a:ext uri="{FF2B5EF4-FFF2-40B4-BE49-F238E27FC236}">
                <a16:creationId xmlns:a16="http://schemas.microsoft.com/office/drawing/2014/main" id="{69DB6B87-E07C-4D91-BFFF-76C3684ABB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5" r="2" b="3448"/>
          <a:stretch/>
        </p:blipFill>
        <p:spPr bwMode="auto">
          <a:xfrm>
            <a:off x="7537716" y="2310357"/>
            <a:ext cx="4654285" cy="2234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Best Carbon Fiber Motorcycle Helmets 2021 - PickMyHelmet">
            <a:extLst>
              <a:ext uri="{FF2B5EF4-FFF2-40B4-BE49-F238E27FC236}">
                <a16:creationId xmlns:a16="http://schemas.microsoft.com/office/drawing/2014/main" id="{318F2630-118F-40EF-8519-98134288B4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733" r="-1" b="25450"/>
          <a:stretch/>
        </p:blipFill>
        <p:spPr bwMode="auto">
          <a:xfrm>
            <a:off x="7537716" y="4636656"/>
            <a:ext cx="4654284" cy="2221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5FCA0DCD-AB49-4AFB-B88B-2726A4913EB1}"/>
              </a:ext>
            </a:extLst>
          </p:cNvPr>
          <p:cNvSpPr/>
          <p:nvPr/>
        </p:nvSpPr>
        <p:spPr>
          <a:xfrm>
            <a:off x="8067699" y="161689"/>
            <a:ext cx="832991" cy="775100"/>
          </a:xfrm>
          <a:prstGeom prst="ellipse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629C276-D4EC-4F0D-917F-F0DC69A43FF7}"/>
              </a:ext>
            </a:extLst>
          </p:cNvPr>
          <p:cNvSpPr/>
          <p:nvPr/>
        </p:nvSpPr>
        <p:spPr>
          <a:xfrm rot="289545">
            <a:off x="10283706" y="125890"/>
            <a:ext cx="1314003" cy="531778"/>
          </a:xfrm>
          <a:prstGeom prst="ellipse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D846CBB-1D78-4E61-A610-53E755433DD9}"/>
              </a:ext>
            </a:extLst>
          </p:cNvPr>
          <p:cNvSpPr/>
          <p:nvPr/>
        </p:nvSpPr>
        <p:spPr>
          <a:xfrm>
            <a:off x="9271731" y="1579349"/>
            <a:ext cx="791363" cy="456860"/>
          </a:xfrm>
          <a:prstGeom prst="ellipse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673286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3">
            <a:extLst>
              <a:ext uri="{FF2B5EF4-FFF2-40B4-BE49-F238E27FC236}">
                <a16:creationId xmlns:a16="http://schemas.microsoft.com/office/drawing/2014/main" id="{2172A0AC-3DCE-4672-BCAF-28FEF91F60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computer screen&#10;&#10;Description automatically generated with low confidence">
            <a:extLst>
              <a:ext uri="{FF2B5EF4-FFF2-40B4-BE49-F238E27FC236}">
                <a16:creationId xmlns:a16="http://schemas.microsoft.com/office/drawing/2014/main" id="{C526E855-5A43-48E4-A718-C04B1C6E90D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20000"/>
                    </a14:imgEffect>
                  </a14:imgLayer>
                </a14:imgProps>
              </a:ext>
            </a:extLst>
          </a:blip>
          <a:srcRect t="12208" r="-2" b="6453"/>
          <a:stretch/>
        </p:blipFill>
        <p:spPr>
          <a:xfrm>
            <a:off x="20" y="10"/>
            <a:ext cx="8450297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0117DB-60F6-4EA0-8BEB-8DB7AB921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9510" y="365125"/>
            <a:ext cx="5251316" cy="1627636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Colour Palette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271118-5A29-4E46-AA16-23CB5578C4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5430" y="3612357"/>
            <a:ext cx="4117355" cy="1379092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000" b="1" cap="all" dirty="0"/>
              <a:t>Dirty/neon green and black FOR ASSETS AND CHARACTERS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BB7BB3C-29BF-4F23-98FF-ADA01573CAF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794" r="8563"/>
          <a:stretch/>
        </p:blipFill>
        <p:spPr>
          <a:xfrm>
            <a:off x="6225997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0857FB7C-F113-4A6E-BBD5-0DB6C3E4A0E7}"/>
              </a:ext>
            </a:extLst>
          </p:cNvPr>
          <p:cNvSpPr txBox="1">
            <a:spLocks/>
          </p:cNvSpPr>
          <p:nvPr/>
        </p:nvSpPr>
        <p:spPr>
          <a:xfrm>
            <a:off x="8067549" y="3680867"/>
            <a:ext cx="3351213" cy="13790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b="1" cap="all" dirty="0"/>
              <a:t>Clean blue for sky and environment outside of the level</a:t>
            </a:r>
          </a:p>
        </p:txBody>
      </p:sp>
    </p:spTree>
    <p:extLst>
      <p:ext uri="{BB962C8B-B14F-4D97-AF65-F5344CB8AC3E}">
        <p14:creationId xmlns:p14="http://schemas.microsoft.com/office/powerpoint/2010/main" val="36906670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BrushVTI">
  <a:themeElements>
    <a:clrScheme name="Blue">
      <a:dk1>
        <a:srgbClr val="000000"/>
      </a:dk1>
      <a:lt1>
        <a:srgbClr val="FFFFFF"/>
      </a:lt1>
      <a:dk2>
        <a:srgbClr val="153A63"/>
      </a:dk2>
      <a:lt2>
        <a:srgbClr val="DBEFF9"/>
      </a:lt2>
      <a:accent1>
        <a:srgbClr val="0F6FC6"/>
      </a:accent1>
      <a:accent2>
        <a:srgbClr val="009DD9"/>
      </a:accent2>
      <a:accent3>
        <a:srgbClr val="09B8C0"/>
      </a:accent3>
      <a:accent4>
        <a:srgbClr val="0EBC8C"/>
      </a:accent4>
      <a:accent5>
        <a:srgbClr val="71B959"/>
      </a:accent5>
      <a:accent6>
        <a:srgbClr val="96B042"/>
      </a:accent6>
      <a:hlink>
        <a:srgbClr val="C37400"/>
      </a:hlink>
      <a:folHlink>
        <a:srgbClr val="4F9085"/>
      </a:folHlink>
    </a:clrScheme>
    <a:fontScheme name="Custom 3">
      <a:majorFont>
        <a:latin typeface="Elephant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ushVTI" id="{7102FA3A-9D7B-4497-8C4B-FB535AAFDE06}" vid="{C6D41F62-6FAB-440A-BEC7-CB7BF190811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</TotalTime>
  <Words>353</Words>
  <Application>Microsoft Office PowerPoint</Application>
  <PresentationFormat>Widescreen</PresentationFormat>
  <Paragraphs>58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Century Gothic</vt:lpstr>
      <vt:lpstr>Elephant</vt:lpstr>
      <vt:lpstr>BrushVTI</vt:lpstr>
      <vt:lpstr>Art Bible: Zombie Platformer</vt:lpstr>
      <vt:lpstr>Overview: Zombie Platformer</vt:lpstr>
      <vt:lpstr>Mood Board</vt:lpstr>
      <vt:lpstr>Project Art Style</vt:lpstr>
      <vt:lpstr>Environment/Atmosphere</vt:lpstr>
      <vt:lpstr>Characters</vt:lpstr>
      <vt:lpstr>Models/Level of Detail (LOL)</vt:lpstr>
      <vt:lpstr>Textures</vt:lpstr>
      <vt:lpstr>Colour Palette</vt:lpstr>
      <vt:lpstr>UI Style</vt:lpstr>
      <vt:lpstr>Lighting</vt:lpstr>
      <vt:lpstr>Camera</vt:lpstr>
      <vt:lpstr>Feature Asset: Concept</vt:lpstr>
      <vt:lpstr>Feature Asset: Grey Box</vt:lpstr>
      <vt:lpstr>Feature Asset: 1st Pass</vt:lpstr>
      <vt:lpstr>Feature Asset: Final Model (textured)</vt:lpstr>
      <vt:lpstr>Design Rules</vt:lpstr>
      <vt:lpstr>Art Tools</vt:lpstr>
      <vt:lpstr>Technical Guidelines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Art Bible: Zombie Platformer</dc:title>
  <dc:creator>James Webster</dc:creator>
  <cp:lastModifiedBy>James Webster</cp:lastModifiedBy>
  <cp:revision>9</cp:revision>
  <dcterms:created xsi:type="dcterms:W3CDTF">2021-04-21T05:20:18Z</dcterms:created>
  <dcterms:modified xsi:type="dcterms:W3CDTF">2021-05-04T00:37:09Z</dcterms:modified>
</cp:coreProperties>
</file>